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	<Relationship Id="rId67" Type="http://schemas.openxmlformats.org/officeDocument/2006/relationships/slide" Target="slides/slide62.xml" />
	<Relationship Id="rId68" Type="http://schemas.openxmlformats.org/officeDocument/2006/relationships/slide" Target="slides/slide63.xml" />
	<Relationship Id="rId69" Type="http://schemas.openxmlformats.org/officeDocument/2006/relationships/slide" Target="slides/slide64.xml" />
	<Relationship Id="rId70" Type="http://schemas.openxmlformats.org/officeDocument/2006/relationships/slide" Target="slides/slide65.xml" />
	<Relationship Id="rId71" Type="http://schemas.openxmlformats.org/officeDocument/2006/relationships/slide" Target="slides/slide66.xml" />
	<Relationship Id="rId72" Type="http://schemas.openxmlformats.org/officeDocument/2006/relationships/slide" Target="slides/slide67.xml" />
	<Relationship Id="rId73" Type="http://schemas.openxmlformats.org/officeDocument/2006/relationships/slide" Target="slides/slide68.xml" />
	<Relationship Id="rId74" Type="http://schemas.openxmlformats.org/officeDocument/2006/relationships/slide" Target="slides/slide69.xml" />
	<Relationship Id="rId75" Type="http://schemas.openxmlformats.org/officeDocument/2006/relationships/slide" Target="slides/slide70.xml" />
	<Relationship Id="rId76" Type="http://schemas.openxmlformats.org/officeDocument/2006/relationships/slide" Target="slides/slide71.xml" />
	<Relationship Id="rId77" Type="http://schemas.openxmlformats.org/officeDocument/2006/relationships/slide" Target="slides/slide72.xml" />
	<Relationship Id="rId78" Type="http://schemas.openxmlformats.org/officeDocument/2006/relationships/slide" Target="slides/slide73.xml" />
	<Relationship Id="rId79" Type="http://schemas.openxmlformats.org/officeDocument/2006/relationships/slide" Target="slides/slide74.xml" />
	<Relationship Id="rId80" Type="http://schemas.openxmlformats.org/officeDocument/2006/relationships/slide" Target="slides/slide75.xml" />
	<Relationship Id="rId81" Type="http://schemas.openxmlformats.org/officeDocument/2006/relationships/slide" Target="slides/slide76.xml" />
	<Relationship Id="rId82" Type="http://schemas.openxmlformats.org/officeDocument/2006/relationships/slide" Target="slides/slide77.xml" />
	<Relationship Id="rId83" Type="http://schemas.openxmlformats.org/officeDocument/2006/relationships/slide" Target="slides/slide78.xml" />
	<Relationship Id="rId84" Type="http://schemas.openxmlformats.org/officeDocument/2006/relationships/slide" Target="slides/slide79.xml" />
	<Relationship Id="rId85" Type="http://schemas.openxmlformats.org/officeDocument/2006/relationships/slide" Target="slides/slide80.xml" />
	<Relationship Id="rId86" Type="http://schemas.openxmlformats.org/officeDocument/2006/relationships/slide" Target="slides/slide81.xml" />
	<Relationship Id="rId87" Type="http://schemas.openxmlformats.org/officeDocument/2006/relationships/slide" Target="slides/slide82.xml" />
	<Relationship Id="rId88" Type="http://schemas.openxmlformats.org/officeDocument/2006/relationships/slide" Target="slides/slide83.xml" />
	<Relationship Id="rId89" Type="http://schemas.openxmlformats.org/officeDocument/2006/relationships/slide" Target="slides/slide84.xml" />
	<Relationship Id="rId90" Type="http://schemas.openxmlformats.org/officeDocument/2006/relationships/slide" Target="slides/slide85.xml" />
	<Relationship Id="rId91" Type="http://schemas.openxmlformats.org/officeDocument/2006/relationships/slide" Target="slides/slide86.xml" />
	<Relationship Id="rId92" Type="http://schemas.openxmlformats.org/officeDocument/2006/relationships/slide" Target="slides/slide87.xml" />
	<Relationship Id="rId93" Type="http://schemas.openxmlformats.org/officeDocument/2006/relationships/slide" Target="slides/slide88.xml" />
	<Relationship Id="rId94" Type="http://schemas.openxmlformats.org/officeDocument/2006/relationships/slide" Target="slides/slide89.xml" />
	<Relationship Id="rId95" Type="http://schemas.openxmlformats.org/officeDocument/2006/relationships/slide" Target="slides/slide90.xml" />
	<Relationship Id="rId96" Type="http://schemas.openxmlformats.org/officeDocument/2006/relationships/slide" Target="slides/slide91.xml" />
	<Relationship Id="rId97" Type="http://schemas.openxmlformats.org/officeDocument/2006/relationships/slide" Target="slides/slide92.xml" />
	<Relationship Id="rId98" Type="http://schemas.openxmlformats.org/officeDocument/2006/relationships/slide" Target="slides/slide93.xml" />
	<Relationship Id="rId99" Type="http://schemas.openxmlformats.org/officeDocument/2006/relationships/slide" Target="slides/slide94.xml" />
	<Relationship Id="rId100" Type="http://schemas.openxmlformats.org/officeDocument/2006/relationships/slide" Target="slides/slide95.xml" />
	<Relationship Id="rId101" Type="http://schemas.openxmlformats.org/officeDocument/2006/relationships/slide" Target="slides/slide96.xml" />
	<Relationship Id="rId102" Type="http://schemas.openxmlformats.org/officeDocument/2006/relationships/slide" Target="slides/slide97.xml" />
	<Relationship Id="rId103" Type="http://schemas.openxmlformats.org/officeDocument/2006/relationships/slide" Target="slides/slide98.xml" />
	<Relationship Id="rId104" Type="http://schemas.openxmlformats.org/officeDocument/2006/relationships/slide" Target="slides/slide99.xml" />
	<Relationship Id="rId105" Type="http://schemas.openxmlformats.org/officeDocument/2006/relationships/slide" Target="slides/slide100.xml" />
	<Relationship Id="rId106" Type="http://schemas.openxmlformats.org/officeDocument/2006/relationships/slide" Target="slides/slide101.xml" />
	<Relationship Id="rId107" Type="http://schemas.openxmlformats.org/officeDocument/2006/relationships/slide" Target="slides/slide102.xml" />
	<Relationship Id="rId108" Type="http://schemas.openxmlformats.org/officeDocument/2006/relationships/slide" Target="slides/slide103.xml" />
	<Relationship Id="rId109" Type="http://schemas.openxmlformats.org/officeDocument/2006/relationships/slide" Target="slides/slide104.xml" />
	<Relationship Id="rId110" Type="http://schemas.openxmlformats.org/officeDocument/2006/relationships/slide" Target="slides/slide105.xml" />
	<Relationship Id="rId111" Type="http://schemas.openxmlformats.org/officeDocument/2006/relationships/slide" Target="slides/slide106.xml" />
	<Relationship Id="rId112" Type="http://schemas.openxmlformats.org/officeDocument/2006/relationships/slide" Target="slides/slide107.xml" />
	<Relationship Id="rId113" Type="http://schemas.openxmlformats.org/officeDocument/2006/relationships/slide" Target="slides/slide108.xml" />
	<Relationship Id="rId114" Type="http://schemas.openxmlformats.org/officeDocument/2006/relationships/slide" Target="slides/slide109.xml" />
	<Relationship Id="rId115" Type="http://schemas.openxmlformats.org/officeDocument/2006/relationships/slide" Target="slides/slide110.xml" />
	<Relationship Id="rId116" Type="http://schemas.openxmlformats.org/officeDocument/2006/relationships/slide" Target="slides/slide111.xml" />
	<Relationship Id="rId117" Type="http://schemas.openxmlformats.org/officeDocument/2006/relationships/slide" Target="slides/slide112.xml" />
	<Relationship Id="rId118" Type="http://schemas.openxmlformats.org/officeDocument/2006/relationships/slide" Target="slides/slide113.xml" />
	<Relationship Id="rId119" Type="http://schemas.openxmlformats.org/officeDocument/2006/relationships/slide" Target="slides/slide114.xml" />
	<Relationship Id="rId120" Type="http://schemas.openxmlformats.org/officeDocument/2006/relationships/slide" Target="slides/slide115.xml" />
	<Relationship Id="rId121" Type="http://schemas.openxmlformats.org/officeDocument/2006/relationships/slide" Target="slides/slide116.xml" />
	<Relationship Id="rId122" Type="http://schemas.openxmlformats.org/officeDocument/2006/relationships/slide" Target="slides/slide117.xml" />
	<Relationship Id="rId123" Type="http://schemas.openxmlformats.org/officeDocument/2006/relationships/slide" Target="slides/slide118.xml" />
	<Relationship Id="rId124" Type="http://schemas.openxmlformats.org/officeDocument/2006/relationships/slide" Target="slides/slide119.xml" />
	<Relationship Id="rId125" Type="http://schemas.openxmlformats.org/officeDocument/2006/relationships/slide" Target="slides/slide120.xml" />
	<Relationship Id="rId126" Type="http://schemas.openxmlformats.org/officeDocument/2006/relationships/slide" Target="slides/slide121.xml" />
	<Relationship Id="rId127" Type="http://schemas.openxmlformats.org/officeDocument/2006/relationships/slide" Target="slides/slide122.xml" />
	<Relationship Id="rId128" Type="http://schemas.openxmlformats.org/officeDocument/2006/relationships/slide" Target="slides/slide123.xml" />
	<Relationship Id="rId129" Type="http://schemas.openxmlformats.org/officeDocument/2006/relationships/slide" Target="slides/slide124.xml" />
	<Relationship Id="rId130" Type="http://schemas.openxmlformats.org/officeDocument/2006/relationships/slide" Target="slides/slide125.xml" />
	<Relationship Id="rId131" Type="http://schemas.openxmlformats.org/officeDocument/2006/relationships/slide" Target="slides/slide126.xml" />
	<Relationship Id="rId132" Type="http://schemas.openxmlformats.org/officeDocument/2006/relationships/slide" Target="slides/slide127.xml" />
	<Relationship Id="rId133" Type="http://schemas.openxmlformats.org/officeDocument/2006/relationships/slide" Target="slides/slide128.xml" />
	<Relationship Id="rId134" Type="http://schemas.openxmlformats.org/officeDocument/2006/relationships/slide" Target="slides/slide129.xml" />
	<Relationship Id="rId135" Type="http://schemas.openxmlformats.org/officeDocument/2006/relationships/slide" Target="slides/slide130.xml" />
	<Relationship Id="rId136" Type="http://schemas.openxmlformats.org/officeDocument/2006/relationships/slide" Target="slides/slide131.xml" />
	<Relationship Id="rId137" Type="http://schemas.openxmlformats.org/officeDocument/2006/relationships/slide" Target="slides/slide132.xml" />
	<Relationship Id="rId138" Type="http://schemas.openxmlformats.org/officeDocument/2006/relationships/slide" Target="slides/slide133.xml" />
	<Relationship Id="rId139" Type="http://schemas.openxmlformats.org/officeDocument/2006/relationships/slide" Target="slides/slide134.xml" />
	<Relationship Id="rId140" Type="http://schemas.openxmlformats.org/officeDocument/2006/relationships/slide" Target="slides/slide135.xml" />
	<Relationship Id="rId141" Type="http://schemas.openxmlformats.org/officeDocument/2006/relationships/slide" Target="slides/slide136.xml" />
	<Relationship Id="rId142" Type="http://schemas.openxmlformats.org/officeDocument/2006/relationships/slide" Target="slides/slide137.xml" />
	<Relationship Id="rId143" Type="http://schemas.openxmlformats.org/officeDocument/2006/relationships/slide" Target="slides/slide138.xml" />
	<Relationship Id="rId144" Type="http://schemas.openxmlformats.org/officeDocument/2006/relationships/slide" Target="slides/slide139.xml" />
	<Relationship Id="rId145" Type="http://schemas.openxmlformats.org/officeDocument/2006/relationships/slide" Target="slides/slide140.xml" />
	<Relationship Id="rId146" Type="http://schemas.openxmlformats.org/officeDocument/2006/relationships/slide" Target="slides/slide141.xml" />
	<Relationship Id="rId147" Type="http://schemas.openxmlformats.org/officeDocument/2006/relationships/slide" Target="slides/slide142.xml" />
	<Relationship Id="rId148" Type="http://schemas.openxmlformats.org/officeDocument/2006/relationships/slide" Target="slides/slide143.xml" />
	<Relationship Id="rId149" Type="http://schemas.openxmlformats.org/officeDocument/2006/relationships/slide" Target="slides/slide144.xml" />
	<Relationship Id="rId150" Type="http://schemas.openxmlformats.org/officeDocument/2006/relationships/slide" Target="slides/slide145.xml" />
	<Relationship Id="rId151" Type="http://schemas.openxmlformats.org/officeDocument/2006/relationships/slide" Target="slides/slide146.xml" />
	<Relationship Id="rId152" Type="http://schemas.openxmlformats.org/officeDocument/2006/relationships/slide" Target="slides/slide147.xml" />
	<Relationship Id="rId153" Type="http://schemas.openxmlformats.org/officeDocument/2006/relationships/slide" Target="slides/slide148.xml" />
	<Relationship Id="rId154" Type="http://schemas.openxmlformats.org/officeDocument/2006/relationships/slide" Target="slides/slide149.xml" />
	<Relationship Id="rId155" Type="http://schemas.openxmlformats.org/officeDocument/2006/relationships/slide" Target="slides/slide150.xml" />
	<Relationship Id="rId156" Type="http://schemas.openxmlformats.org/officeDocument/2006/relationships/slide" Target="slides/slide151.xml" />
	<Relationship Id="rId157" Type="http://schemas.openxmlformats.org/officeDocument/2006/relationships/slide" Target="slides/slide152.xml" />
	<Relationship Id="rId158" Type="http://schemas.openxmlformats.org/officeDocument/2006/relationships/slide" Target="slides/slide153.xml" />
	<Relationship Id="rId159" Type="http://schemas.openxmlformats.org/officeDocument/2006/relationships/slide" Target="slides/slide154.xml" />
	<Relationship Id="rId160" Type="http://schemas.openxmlformats.org/officeDocument/2006/relationships/slide" Target="slides/slide155.xml" />
	<Relationship Id="rId161" Type="http://schemas.openxmlformats.org/officeDocument/2006/relationships/slide" Target="slides/slide156.xml" />
	<Relationship Id="rId162" Type="http://schemas.openxmlformats.org/officeDocument/2006/relationships/slide" Target="slides/slide157.xml" />
	<Relationship Id="rId163" Type="http://schemas.openxmlformats.org/officeDocument/2006/relationships/slide" Target="slides/slide158.xml" />
	<Relationship Id="rId164" Type="http://schemas.openxmlformats.org/officeDocument/2006/relationships/slide" Target="slides/slide159.xml" />
	<Relationship Id="rId165" Type="http://schemas.openxmlformats.org/officeDocument/2006/relationships/slide" Target="slides/slide160.xml" />
	<Relationship Id="rId166" Type="http://schemas.openxmlformats.org/officeDocument/2006/relationships/slide" Target="slides/slide161.xml" />
	<Relationship Id="rId167" Type="http://schemas.openxmlformats.org/officeDocument/2006/relationships/slide" Target="slides/slide162.xml" />
	<Relationship Id="rId168" Type="http://schemas.openxmlformats.org/officeDocument/2006/relationships/slide" Target="slides/slide163.xml" />
	<Relationship Id="rId169" Type="http://schemas.openxmlformats.org/officeDocument/2006/relationships/slide" Target="slides/slide164.xml" />
	<Relationship Id="rId170" Type="http://schemas.openxmlformats.org/officeDocument/2006/relationships/slide" Target="slides/slide165.xml" />
	<Relationship Id="rId171" Type="http://schemas.openxmlformats.org/officeDocument/2006/relationships/slide" Target="slides/slide166.xml" />
	<Relationship Id="rId172" Type="http://schemas.openxmlformats.org/officeDocument/2006/relationships/slide" Target="slides/slide167.xml" />
	<Relationship Id="rId173" Type="http://schemas.openxmlformats.org/officeDocument/2006/relationships/slide" Target="slides/slide168.xml" />
	<Relationship Id="rId174" Type="http://schemas.openxmlformats.org/officeDocument/2006/relationships/slide" Target="slides/slide169.xml" />
	<Relationship Id="rId175" Type="http://schemas.openxmlformats.org/officeDocument/2006/relationships/slide" Target="slides/slide170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</Relationships>
</file>

<file path=ppt/slides/_rels/slide10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5.jpeg" />
	<Relationship Id="rId3" Type="http://schemas.openxmlformats.org/officeDocument/2006/relationships/image" Target="../media/image276.jpeg" />
	<Relationship Id="rId4" Type="http://schemas.openxmlformats.org/officeDocument/2006/relationships/image" Target="../media/image277.jpeg" />
</Relationships>
</file>

<file path=ppt/slides/_rels/slide10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8.jpeg" />
	<Relationship Id="rId3" Type="http://schemas.openxmlformats.org/officeDocument/2006/relationships/image" Target="../media/image279.jpeg" />
	<Relationship Id="rId4" Type="http://schemas.openxmlformats.org/officeDocument/2006/relationships/image" Target="../media/image280.jpeg" />
	<Relationship Id="rId5" Type="http://schemas.openxmlformats.org/officeDocument/2006/relationships/image" Target="../media/image281.jpeg" />
	<Relationship Id="rId6" Type="http://schemas.openxmlformats.org/officeDocument/2006/relationships/image" Target="../media/image282.jpeg" />
	<Relationship Id="rId7" Type="http://schemas.openxmlformats.org/officeDocument/2006/relationships/image" Target="../media/image283.jpeg" />
</Relationships>
</file>

<file path=ppt/slides/_rels/slide10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4.jpeg" />
	<Relationship Id="rId3" Type="http://schemas.openxmlformats.org/officeDocument/2006/relationships/image" Target="../media/image285.jpeg" />
	<Relationship Id="rId4" Type="http://schemas.openxmlformats.org/officeDocument/2006/relationships/image" Target="../media/image286.jpeg" />
	<Relationship Id="rId5" Type="http://schemas.openxmlformats.org/officeDocument/2006/relationships/image" Target="../media/image287.jpeg" />
</Relationships>
</file>

<file path=ppt/slides/_rels/slide10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8.jpeg" />
	<Relationship Id="rId3" Type="http://schemas.openxmlformats.org/officeDocument/2006/relationships/image" Target="../media/image289.jpeg" />
</Relationships>
</file>

<file path=ppt/slides/_rels/slide10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0.jpeg" />
	<Relationship Id="rId3" Type="http://schemas.openxmlformats.org/officeDocument/2006/relationships/image" Target="../media/image291.jpeg" />
	<Relationship Id="rId4" Type="http://schemas.openxmlformats.org/officeDocument/2006/relationships/image" Target="../media/image292.jpeg" />
	<Relationship Id="rId5" Type="http://schemas.openxmlformats.org/officeDocument/2006/relationships/image" Target="../media/image293.jpeg" />
	<Relationship Id="rId6" Type="http://schemas.openxmlformats.org/officeDocument/2006/relationships/image" Target="../media/image294.jpeg" />
	<Relationship Id="rId7" Type="http://schemas.openxmlformats.org/officeDocument/2006/relationships/image" Target="../media/image295.jpeg" />
	<Relationship Id="rId8" Type="http://schemas.openxmlformats.org/officeDocument/2006/relationships/image" Target="../media/image296.jpeg" />
	<Relationship Id="rId9" Type="http://schemas.openxmlformats.org/officeDocument/2006/relationships/image" Target="../media/image297.jpeg" />
	<Relationship Id="rId10" Type="http://schemas.openxmlformats.org/officeDocument/2006/relationships/image" Target="../media/image298.jpeg" />
	<Relationship Id="rId11" Type="http://schemas.openxmlformats.org/officeDocument/2006/relationships/image" Target="../media/image299.jpeg" />
	<Relationship Id="rId12" Type="http://schemas.openxmlformats.org/officeDocument/2006/relationships/image" Target="../media/image300.jpeg" />
	<Relationship Id="rId13" Type="http://schemas.openxmlformats.org/officeDocument/2006/relationships/image" Target="../media/image301.jpeg" />
</Relationships>
</file>

<file path=ppt/slides/_rels/slide10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2.jpeg" />
	<Relationship Id="rId3" Type="http://schemas.openxmlformats.org/officeDocument/2006/relationships/image" Target="../media/image303.jpeg" />
	<Relationship Id="rId4" Type="http://schemas.openxmlformats.org/officeDocument/2006/relationships/image" Target="../media/image304.jpeg" />
	<Relationship Id="rId5" Type="http://schemas.openxmlformats.org/officeDocument/2006/relationships/image" Target="../media/image305.jpeg" />
	<Relationship Id="rId6" Type="http://schemas.openxmlformats.org/officeDocument/2006/relationships/image" Target="../media/image306.jpeg" />
	<Relationship Id="rId7" Type="http://schemas.openxmlformats.org/officeDocument/2006/relationships/image" Target="../media/image307.jpeg" />
</Relationships>
</file>

<file path=ppt/slides/_rels/slide10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8.jpeg" />
	<Relationship Id="rId3" Type="http://schemas.openxmlformats.org/officeDocument/2006/relationships/image" Target="../media/image309.jpeg" />
</Relationships>
</file>

<file path=ppt/slides/_rels/slide10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0.jpeg" />
	<Relationship Id="rId3" Type="http://schemas.openxmlformats.org/officeDocument/2006/relationships/image" Target="../media/image311.jpeg" />
</Relationships>
</file>

<file path=ppt/slides/_rels/slide10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2.jpeg" />
	<Relationship Id="rId3" Type="http://schemas.openxmlformats.org/officeDocument/2006/relationships/image" Target="../media/image313.jpeg" />
	<Relationship Id="rId4" Type="http://schemas.openxmlformats.org/officeDocument/2006/relationships/image" Target="../media/image314.jpeg" />
	<Relationship Id="rId5" Type="http://schemas.openxmlformats.org/officeDocument/2006/relationships/image" Target="../media/image315.jpeg" />
	<Relationship Id="rId6" Type="http://schemas.openxmlformats.org/officeDocument/2006/relationships/image" Target="../media/image316.jpeg" />
	<Relationship Id="rId7" Type="http://schemas.openxmlformats.org/officeDocument/2006/relationships/image" Target="../media/image317.jpeg" />
	<Relationship Id="rId8" Type="http://schemas.openxmlformats.org/officeDocument/2006/relationships/image" Target="../media/image318.jpeg" />
</Relationships>
</file>

<file path=ppt/slides/_rels/slide10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9.jpeg" />
	<Relationship Id="rId3" Type="http://schemas.openxmlformats.org/officeDocument/2006/relationships/image" Target="../media/image320.jpeg" />
	<Relationship Id="rId4" Type="http://schemas.openxmlformats.org/officeDocument/2006/relationships/image" Target="../media/image321.jpeg" />
	<Relationship Id="rId5" Type="http://schemas.openxmlformats.org/officeDocument/2006/relationships/image" Target="../media/image322.jpeg" />
	<Relationship Id="rId6" Type="http://schemas.openxmlformats.org/officeDocument/2006/relationships/image" Target="../media/image323.jpeg" />
	<Relationship Id="rId7" Type="http://schemas.openxmlformats.org/officeDocument/2006/relationships/image" Target="../media/image324.jpeg" />
	<Relationship Id="rId8" Type="http://schemas.openxmlformats.org/officeDocument/2006/relationships/image" Target="../media/image325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</Relationships>
</file>

<file path=ppt/slides/_rels/slide1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6.jpeg" />
	<Relationship Id="rId3" Type="http://schemas.openxmlformats.org/officeDocument/2006/relationships/image" Target="../media/image327.jpeg" />
	<Relationship Id="rId4" Type="http://schemas.openxmlformats.org/officeDocument/2006/relationships/image" Target="../media/image328.jpeg" />
	<Relationship Id="rId5" Type="http://schemas.openxmlformats.org/officeDocument/2006/relationships/image" Target="../media/image329.jpeg" />
</Relationships>
</file>

<file path=ppt/slides/_rels/slide1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0.jpeg" />
</Relationships>
</file>

<file path=ppt/slides/_rels/slide1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1.jpeg" />
	<Relationship Id="rId3" Type="http://schemas.openxmlformats.org/officeDocument/2006/relationships/image" Target="../media/image332.jpeg" />
	<Relationship Id="rId4" Type="http://schemas.openxmlformats.org/officeDocument/2006/relationships/image" Target="../media/image333.jpeg" />
</Relationships>
</file>

<file path=ppt/slides/_rels/slide1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4.jpeg" />
	<Relationship Id="rId3" Type="http://schemas.openxmlformats.org/officeDocument/2006/relationships/image" Target="../media/image335.jpeg" />
	<Relationship Id="rId4" Type="http://schemas.openxmlformats.org/officeDocument/2006/relationships/image" Target="../media/image336.jpeg" />
</Relationships>
</file>

<file path=ppt/slides/_rels/slide1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7.jpeg" />
	<Relationship Id="rId3" Type="http://schemas.openxmlformats.org/officeDocument/2006/relationships/image" Target="../media/image338.jpeg" />
	<Relationship Id="rId4" Type="http://schemas.openxmlformats.org/officeDocument/2006/relationships/image" Target="../media/image339.jpeg" />
</Relationships>
</file>

<file path=ppt/slides/_rels/slide1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0.jpeg" />
	<Relationship Id="rId3" Type="http://schemas.openxmlformats.org/officeDocument/2006/relationships/image" Target="../media/image341.jpeg" />
	<Relationship Id="rId4" Type="http://schemas.openxmlformats.org/officeDocument/2006/relationships/image" Target="../media/image342.jpeg" />
</Relationships>
</file>

<file path=ppt/slides/_rels/slide1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3.jpeg" />
	<Relationship Id="rId3" Type="http://schemas.openxmlformats.org/officeDocument/2006/relationships/image" Target="../media/image344.jpeg" />
	<Relationship Id="rId4" Type="http://schemas.openxmlformats.org/officeDocument/2006/relationships/image" Target="../media/image345.jpeg" />
</Relationships>
</file>

<file path=ppt/slides/_rels/slide1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6.jpeg" />
	<Relationship Id="rId3" Type="http://schemas.openxmlformats.org/officeDocument/2006/relationships/image" Target="../media/image347.jpeg" />
	<Relationship Id="rId4" Type="http://schemas.openxmlformats.org/officeDocument/2006/relationships/image" Target="../media/image348.jpeg" />
</Relationships>
</file>

<file path=ppt/slides/_rels/slide1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9.jpeg" />
	<Relationship Id="rId3" Type="http://schemas.openxmlformats.org/officeDocument/2006/relationships/image" Target="../media/image350.jpeg" />
	<Relationship Id="rId4" Type="http://schemas.openxmlformats.org/officeDocument/2006/relationships/image" Target="../media/image351.jpeg" />
</Relationships>
</file>

<file path=ppt/slides/_rels/slide1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2.jpeg" />
	<Relationship Id="rId3" Type="http://schemas.openxmlformats.org/officeDocument/2006/relationships/image" Target="../media/image353.jpeg" />
	<Relationship Id="rId4" Type="http://schemas.openxmlformats.org/officeDocument/2006/relationships/image" Target="../media/image354.jpeg" />
	<Relationship Id="rId5" Type="http://schemas.openxmlformats.org/officeDocument/2006/relationships/image" Target="../media/image355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	<Relationship Id="rId3" Type="http://schemas.openxmlformats.org/officeDocument/2006/relationships/image" Target="../media/image26.jpeg" />
</Relationships>
</file>

<file path=ppt/slides/_rels/slide1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6.jpeg" />
	<Relationship Id="rId3" Type="http://schemas.openxmlformats.org/officeDocument/2006/relationships/image" Target="../media/image357.jpeg" />
	<Relationship Id="rId4" Type="http://schemas.openxmlformats.org/officeDocument/2006/relationships/image" Target="../media/image358.jpeg" />
</Relationships>
</file>

<file path=ppt/slides/_rels/slide1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9.jpeg" />
	<Relationship Id="rId3" Type="http://schemas.openxmlformats.org/officeDocument/2006/relationships/image" Target="../media/image360.jpeg" />
</Relationships>
</file>

<file path=ppt/slides/_rels/slide1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1.jpeg" />
	<Relationship Id="rId3" Type="http://schemas.openxmlformats.org/officeDocument/2006/relationships/image" Target="../media/image362.jpeg" />
	<Relationship Id="rId4" Type="http://schemas.openxmlformats.org/officeDocument/2006/relationships/image" Target="../media/image363.jpeg" />
</Relationships>
</file>

<file path=ppt/slides/_rels/slide1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4.jpeg" />
	<Relationship Id="rId3" Type="http://schemas.openxmlformats.org/officeDocument/2006/relationships/image" Target="../media/image365.jpeg" />
</Relationships>
</file>

<file path=ppt/slides/_rels/slide1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6.jpeg" />
	<Relationship Id="rId3" Type="http://schemas.openxmlformats.org/officeDocument/2006/relationships/image" Target="../media/image367.jpeg" />
</Relationships>
</file>

<file path=ppt/slides/_rels/slide1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8.jpeg" />
</Relationships>
</file>

<file path=ppt/slides/_rels/slide1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9.jpeg" />
	<Relationship Id="rId3" Type="http://schemas.openxmlformats.org/officeDocument/2006/relationships/image" Target="../media/image370.jpeg" />
</Relationships>
</file>

<file path=ppt/slides/_rels/slide1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1.jpeg" />
	<Relationship Id="rId3" Type="http://schemas.openxmlformats.org/officeDocument/2006/relationships/image" Target="../media/image372.jpeg" />
	<Relationship Id="rId4" Type="http://schemas.openxmlformats.org/officeDocument/2006/relationships/image" Target="../media/image373.jpeg" />
</Relationships>
</file>

<file path=ppt/slides/_rels/slide1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4.jpeg" />
	<Relationship Id="rId3" Type="http://schemas.openxmlformats.org/officeDocument/2006/relationships/image" Target="../media/image375.jpeg" />
	<Relationship Id="rId4" Type="http://schemas.openxmlformats.org/officeDocument/2006/relationships/image" Target="../media/image376.jpeg" />
</Relationships>
</file>

<file path=ppt/slides/_rels/slide1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7.jpeg" />
	<Relationship Id="rId3" Type="http://schemas.openxmlformats.org/officeDocument/2006/relationships/image" Target="../media/image378.jpeg" />
	<Relationship Id="rId4" Type="http://schemas.openxmlformats.org/officeDocument/2006/relationships/image" Target="../media/image379.jpeg" />
	<Relationship Id="rId5" Type="http://schemas.openxmlformats.org/officeDocument/2006/relationships/image" Target="../media/image380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	<Relationship Id="rId4" Type="http://schemas.openxmlformats.org/officeDocument/2006/relationships/image" Target="../media/image29.jpeg" />
</Relationships>
</file>

<file path=ppt/slides/_rels/slide1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1.jpeg" />
	<Relationship Id="rId3" Type="http://schemas.openxmlformats.org/officeDocument/2006/relationships/image" Target="../media/image382.jpeg" />
	<Relationship Id="rId4" Type="http://schemas.openxmlformats.org/officeDocument/2006/relationships/image" Target="../media/image383.jpeg" />
	<Relationship Id="rId5" Type="http://schemas.openxmlformats.org/officeDocument/2006/relationships/image" Target="../media/image384.jpeg" />
</Relationships>
</file>

<file path=ppt/slides/_rels/slide1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5.jpeg" />
	<Relationship Id="rId3" Type="http://schemas.openxmlformats.org/officeDocument/2006/relationships/image" Target="../media/image386.jpeg" />
	<Relationship Id="rId4" Type="http://schemas.openxmlformats.org/officeDocument/2006/relationships/image" Target="../media/image387.jpeg" />
	<Relationship Id="rId5" Type="http://schemas.openxmlformats.org/officeDocument/2006/relationships/image" Target="../media/image388.jpeg" />
	<Relationship Id="rId6" Type="http://schemas.openxmlformats.org/officeDocument/2006/relationships/image" Target="../media/image389.jpeg" />
	<Relationship Id="rId7" Type="http://schemas.openxmlformats.org/officeDocument/2006/relationships/image" Target="../media/image390.jpeg" />
</Relationships>
</file>

<file path=ppt/slides/_rels/slide1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1.jpeg" />
	<Relationship Id="rId3" Type="http://schemas.openxmlformats.org/officeDocument/2006/relationships/image" Target="../media/image392.jpeg" />
	<Relationship Id="rId4" Type="http://schemas.openxmlformats.org/officeDocument/2006/relationships/image" Target="../media/image393.jpeg" />
	<Relationship Id="rId5" Type="http://schemas.openxmlformats.org/officeDocument/2006/relationships/image" Target="../media/image394.jpeg" />
</Relationships>
</file>

<file path=ppt/slides/_rels/slide1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5.jpeg" />
	<Relationship Id="rId3" Type="http://schemas.openxmlformats.org/officeDocument/2006/relationships/image" Target="../media/image396.jpeg" />
	<Relationship Id="rId4" Type="http://schemas.openxmlformats.org/officeDocument/2006/relationships/image" Target="../media/image397.jpeg" />
	<Relationship Id="rId5" Type="http://schemas.openxmlformats.org/officeDocument/2006/relationships/image" Target="../media/image398.jpeg" />
	<Relationship Id="rId6" Type="http://schemas.openxmlformats.org/officeDocument/2006/relationships/image" Target="../media/image399.jpeg" />
	<Relationship Id="rId7" Type="http://schemas.openxmlformats.org/officeDocument/2006/relationships/image" Target="../media/image400.jpeg" />
</Relationships>
</file>

<file path=ppt/slides/_rels/slide1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1.jpeg" />
	<Relationship Id="rId3" Type="http://schemas.openxmlformats.org/officeDocument/2006/relationships/image" Target="../media/image402.jpeg" />
	<Relationship Id="rId4" Type="http://schemas.openxmlformats.org/officeDocument/2006/relationships/image" Target="../media/image403.jpeg" />
	<Relationship Id="rId5" Type="http://schemas.openxmlformats.org/officeDocument/2006/relationships/image" Target="../media/image404.jpeg" />
</Relationships>
</file>

<file path=ppt/slides/_rels/slide1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5.jpeg" />
	<Relationship Id="rId3" Type="http://schemas.openxmlformats.org/officeDocument/2006/relationships/image" Target="../media/image406.jpeg" />
	<Relationship Id="rId4" Type="http://schemas.openxmlformats.org/officeDocument/2006/relationships/image" Target="../media/image407.jpeg" />
	<Relationship Id="rId5" Type="http://schemas.openxmlformats.org/officeDocument/2006/relationships/image" Target="../media/image408.jpeg" />
	<Relationship Id="rId6" Type="http://schemas.openxmlformats.org/officeDocument/2006/relationships/image" Target="../media/image409.jpeg" />
</Relationships>
</file>

<file path=ppt/slides/_rels/slide1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0.jpeg" />
	<Relationship Id="rId3" Type="http://schemas.openxmlformats.org/officeDocument/2006/relationships/image" Target="../media/image411.jpeg" />
	<Relationship Id="rId4" Type="http://schemas.openxmlformats.org/officeDocument/2006/relationships/image" Target="../media/image412.jpeg" />
	<Relationship Id="rId5" Type="http://schemas.openxmlformats.org/officeDocument/2006/relationships/image" Target="../media/image413.jpeg" />
	<Relationship Id="rId6" Type="http://schemas.openxmlformats.org/officeDocument/2006/relationships/image" Target="../media/image414.jpeg" />
</Relationships>
</file>

<file path=ppt/slides/_rels/slide1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5.jpeg" />
	<Relationship Id="rId3" Type="http://schemas.openxmlformats.org/officeDocument/2006/relationships/image" Target="../media/image416.jpeg" />
	<Relationship Id="rId4" Type="http://schemas.openxmlformats.org/officeDocument/2006/relationships/image" Target="../media/image417.jpeg" />
	<Relationship Id="rId5" Type="http://schemas.openxmlformats.org/officeDocument/2006/relationships/image" Target="../media/image418.jpeg" />
</Relationships>
</file>

<file path=ppt/slides/_rels/slide1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9.jpeg" />
	<Relationship Id="rId3" Type="http://schemas.openxmlformats.org/officeDocument/2006/relationships/image" Target="../media/image420.jpeg" />
</Relationships>
</file>

<file path=ppt/slides/_rels/slide1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1.jpeg" />
	<Relationship Id="rId3" Type="http://schemas.openxmlformats.org/officeDocument/2006/relationships/image" Target="../media/image42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	<Relationship Id="rId3" Type="http://schemas.openxmlformats.org/officeDocument/2006/relationships/image" Target="../media/image31.jpeg" />
</Relationships>
</file>

<file path=ppt/slides/_rels/slide1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3.jpeg" />
	<Relationship Id="rId3" Type="http://schemas.openxmlformats.org/officeDocument/2006/relationships/image" Target="../media/image424.jpeg" />
	<Relationship Id="rId4" Type="http://schemas.openxmlformats.org/officeDocument/2006/relationships/image" Target="../media/image425.jpeg" />
	<Relationship Id="rId5" Type="http://schemas.openxmlformats.org/officeDocument/2006/relationships/image" Target="../media/image426.jpeg" />
</Relationships>
</file>

<file path=ppt/slides/_rels/slide1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7.jpeg" />
	<Relationship Id="rId3" Type="http://schemas.openxmlformats.org/officeDocument/2006/relationships/image" Target="../media/image428.jpeg" />
	<Relationship Id="rId4" Type="http://schemas.openxmlformats.org/officeDocument/2006/relationships/image" Target="../media/image429.jpeg" />
	<Relationship Id="rId5" Type="http://schemas.openxmlformats.org/officeDocument/2006/relationships/image" Target="../media/image430.jpeg" />
</Relationships>
</file>

<file path=ppt/slides/_rels/slide1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1.jpeg" />
	<Relationship Id="rId3" Type="http://schemas.openxmlformats.org/officeDocument/2006/relationships/image" Target="../media/image432.jpeg" />
	<Relationship Id="rId4" Type="http://schemas.openxmlformats.org/officeDocument/2006/relationships/image" Target="../media/image433.jpeg" />
	<Relationship Id="rId5" Type="http://schemas.openxmlformats.org/officeDocument/2006/relationships/image" Target="../media/image434.jpeg" />
</Relationships>
</file>

<file path=ppt/slides/_rels/slide1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5.jpeg" />
	<Relationship Id="rId3" Type="http://schemas.openxmlformats.org/officeDocument/2006/relationships/image" Target="../media/image436.jpeg" />
	<Relationship Id="rId4" Type="http://schemas.openxmlformats.org/officeDocument/2006/relationships/image" Target="../media/image437.jpeg" />
</Relationships>
</file>

<file path=ppt/slides/_rels/slide1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8.jpeg" />
	<Relationship Id="rId3" Type="http://schemas.openxmlformats.org/officeDocument/2006/relationships/image" Target="../media/image439.jpeg" />
	<Relationship Id="rId4" Type="http://schemas.openxmlformats.org/officeDocument/2006/relationships/image" Target="../media/image440.jpeg" />
</Relationships>
</file>

<file path=ppt/slides/_rels/slide1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1.jpeg" />
	<Relationship Id="rId3" Type="http://schemas.openxmlformats.org/officeDocument/2006/relationships/image" Target="../media/image442.jpeg" />
</Relationships>
</file>

<file path=ppt/slides/_rels/slide1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3.jpeg" />
</Relationships>
</file>

<file path=ppt/slides/_rels/slide1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4.jpeg" />
</Relationships>
</file>

<file path=ppt/slides/_rels/slide1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5.jpeg" />
	<Relationship Id="rId3" Type="http://schemas.openxmlformats.org/officeDocument/2006/relationships/image" Target="../media/image446.jpeg" />
	<Relationship Id="rId4" Type="http://schemas.openxmlformats.org/officeDocument/2006/relationships/image" Target="../media/image447.jpeg" />
</Relationships>
</file>

<file path=ppt/slides/_rels/slide1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8.jpeg" />
	<Relationship Id="rId3" Type="http://schemas.openxmlformats.org/officeDocument/2006/relationships/image" Target="../media/image449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	<Relationship Id="rId3" Type="http://schemas.openxmlformats.org/officeDocument/2006/relationships/image" Target="../media/image33.jpeg" />
</Relationships>
</file>

<file path=ppt/slides/_rels/slide1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0.jpeg" />
	<Relationship Id="rId3" Type="http://schemas.openxmlformats.org/officeDocument/2006/relationships/image" Target="../media/image451.jpeg" />
</Relationships>
</file>

<file path=ppt/slides/_rels/slide1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2.jpeg" />
	<Relationship Id="rId3" Type="http://schemas.openxmlformats.org/officeDocument/2006/relationships/image" Target="../media/image453.jpeg" />
	<Relationship Id="rId4" Type="http://schemas.openxmlformats.org/officeDocument/2006/relationships/image" Target="../media/image454.jpeg" />
	<Relationship Id="rId5" Type="http://schemas.openxmlformats.org/officeDocument/2006/relationships/image" Target="../media/image455.jpeg" />
	<Relationship Id="rId6" Type="http://schemas.openxmlformats.org/officeDocument/2006/relationships/image" Target="../media/image456.jpeg" />
</Relationships>
</file>

<file path=ppt/slides/_rels/slide1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7.jpeg" />
	<Relationship Id="rId3" Type="http://schemas.openxmlformats.org/officeDocument/2006/relationships/image" Target="../media/image458.jpeg" />
	<Relationship Id="rId4" Type="http://schemas.openxmlformats.org/officeDocument/2006/relationships/image" Target="../media/image459.jpeg" />
	<Relationship Id="rId5" Type="http://schemas.openxmlformats.org/officeDocument/2006/relationships/image" Target="../media/image460.jpeg" />
</Relationships>
</file>

<file path=ppt/slides/_rels/slide1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1.jpeg" />
	<Relationship Id="rId3" Type="http://schemas.openxmlformats.org/officeDocument/2006/relationships/image" Target="../media/image462.jpeg" />
	<Relationship Id="rId4" Type="http://schemas.openxmlformats.org/officeDocument/2006/relationships/image" Target="../media/image463.jpeg" />
</Relationships>
</file>

<file path=ppt/slides/_rels/slide1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4.jpeg" />
	<Relationship Id="rId3" Type="http://schemas.openxmlformats.org/officeDocument/2006/relationships/image" Target="../media/image465.jpeg" />
	<Relationship Id="rId4" Type="http://schemas.openxmlformats.org/officeDocument/2006/relationships/image" Target="../media/image466.jpeg" />
	<Relationship Id="rId5" Type="http://schemas.openxmlformats.org/officeDocument/2006/relationships/image" Target="../media/image467.jpeg" />
	<Relationship Id="rId6" Type="http://schemas.openxmlformats.org/officeDocument/2006/relationships/image" Target="../media/image468.jpeg" />
</Relationships>
</file>

<file path=ppt/slides/_rels/slide1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9.jpeg" />
	<Relationship Id="rId3" Type="http://schemas.openxmlformats.org/officeDocument/2006/relationships/image" Target="../media/image470.jpeg" />
	<Relationship Id="rId4" Type="http://schemas.openxmlformats.org/officeDocument/2006/relationships/image" Target="../media/image471.jpeg" />
	<Relationship Id="rId5" Type="http://schemas.openxmlformats.org/officeDocument/2006/relationships/image" Target="../media/image472.jpeg" />
	<Relationship Id="rId6" Type="http://schemas.openxmlformats.org/officeDocument/2006/relationships/image" Target="../media/image473.jpeg" />
	<Relationship Id="rId7" Type="http://schemas.openxmlformats.org/officeDocument/2006/relationships/image" Target="../media/image474.jpeg" />
</Relationships>
</file>

<file path=ppt/slides/_rels/slide1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5.jpeg" />
	<Relationship Id="rId3" Type="http://schemas.openxmlformats.org/officeDocument/2006/relationships/image" Target="../media/image476.jpeg" />
	<Relationship Id="rId4" Type="http://schemas.openxmlformats.org/officeDocument/2006/relationships/image" Target="../media/image477.jpeg" />
</Relationships>
</file>

<file path=ppt/slides/_rels/slide1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8.jpeg" />
</Relationships>
</file>

<file path=ppt/slides/_rels/slide1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9.jpeg" />
</Relationships>
</file>

<file path=ppt/slides/_rels/slide1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0.jpeg" />
	<Relationship Id="rId3" Type="http://schemas.openxmlformats.org/officeDocument/2006/relationships/image" Target="../media/image481.jpeg" />
	<Relationship Id="rId4" Type="http://schemas.openxmlformats.org/officeDocument/2006/relationships/image" Target="../media/image482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</Relationships>
</file>

<file path=ppt/slides/_rels/slide1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3.jpeg" />
	<Relationship Id="rId3" Type="http://schemas.openxmlformats.org/officeDocument/2006/relationships/image" Target="../media/image484.jpeg" />
	<Relationship Id="rId4" Type="http://schemas.openxmlformats.org/officeDocument/2006/relationships/image" Target="../media/image485.jpeg" />
</Relationships>
</file>

<file path=ppt/slides/_rels/slide1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6.jpeg" />
	<Relationship Id="rId3" Type="http://schemas.openxmlformats.org/officeDocument/2006/relationships/image" Target="../media/image487.jpeg" />
</Relationships>
</file>

<file path=ppt/slides/_rels/slide1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8.jpeg" />
</Relationships>
</file>

<file path=ppt/slides/_rels/slide1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9.jpeg" />
</Relationships>
</file>

<file path=ppt/slides/_rels/slide1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0.jpeg" />
</Relationships>
</file>

<file path=ppt/slides/_rels/slide1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1.jpeg" />
	<Relationship Id="rId3" Type="http://schemas.openxmlformats.org/officeDocument/2006/relationships/image" Target="../media/image492.jpeg" />
</Relationships>
</file>

<file path=ppt/slides/_rels/slide1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3.jpeg" />
	<Relationship Id="rId3" Type="http://schemas.openxmlformats.org/officeDocument/2006/relationships/image" Target="../media/image494.jpeg" />
	<Relationship Id="rId4" Type="http://schemas.openxmlformats.org/officeDocument/2006/relationships/image" Target="../media/image495.jpeg" />
</Relationships>
</file>

<file path=ppt/slides/_rels/slide16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6.jpeg" />
	<Relationship Id="rId3" Type="http://schemas.openxmlformats.org/officeDocument/2006/relationships/image" Target="../media/image497.jpeg" />
</Relationships>
</file>

<file path=ppt/slides/_rels/slide16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8.jpeg" />
	<Relationship Id="rId3" Type="http://schemas.openxmlformats.org/officeDocument/2006/relationships/image" Target="../media/image499.jpeg" />
	<Relationship Id="rId4" Type="http://schemas.openxmlformats.org/officeDocument/2006/relationships/image" Target="../media/image500.jpeg" />
	<Relationship Id="rId5" Type="http://schemas.openxmlformats.org/officeDocument/2006/relationships/image" Target="../media/image501.jpeg" />
	<Relationship Id="rId6" Type="http://schemas.openxmlformats.org/officeDocument/2006/relationships/image" Target="../media/image502.jpeg" />
	<Relationship Id="rId7" Type="http://schemas.openxmlformats.org/officeDocument/2006/relationships/image" Target="../media/image503.jpeg" />
	<Relationship Id="rId8" Type="http://schemas.openxmlformats.org/officeDocument/2006/relationships/image" Target="../media/image504.jpeg" />
	<Relationship Id="rId9" Type="http://schemas.openxmlformats.org/officeDocument/2006/relationships/image" Target="../media/image505.jpeg" />
</Relationships>
</file>

<file path=ppt/slides/_rels/slide16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6.jpeg" />
	<Relationship Id="rId3" Type="http://schemas.openxmlformats.org/officeDocument/2006/relationships/image" Target="../media/image507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	<Relationship Id="rId3" Type="http://schemas.openxmlformats.org/officeDocument/2006/relationships/image" Target="../media/image36.jpeg" />
	<Relationship Id="rId4" Type="http://schemas.openxmlformats.org/officeDocument/2006/relationships/image" Target="../media/image37.jpeg" />
</Relationships>
</file>

<file path=ppt/slides/_rels/slide17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8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	<Relationship Id="rId4" Type="http://schemas.openxmlformats.org/officeDocument/2006/relationships/image" Target="../media/image40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	<Relationship Id="rId3" Type="http://schemas.openxmlformats.org/officeDocument/2006/relationships/image" Target="../media/image42.jpeg" />
	<Relationship Id="rId4" Type="http://schemas.openxmlformats.org/officeDocument/2006/relationships/image" Target="../media/image43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	<Relationship Id="rId4" Type="http://schemas.openxmlformats.org/officeDocument/2006/relationships/image" Target="../media/image46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	<Relationship Id="rId3" Type="http://schemas.openxmlformats.org/officeDocument/2006/relationships/image" Target="../media/image48.jpeg" />
	<Relationship Id="rId4" Type="http://schemas.openxmlformats.org/officeDocument/2006/relationships/image" Target="../media/image49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	<Relationship Id="rId4" Type="http://schemas.openxmlformats.org/officeDocument/2006/relationships/image" Target="../media/image52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3.jpeg" />
	<Relationship Id="rId3" Type="http://schemas.openxmlformats.org/officeDocument/2006/relationships/image" Target="../media/image54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	<Relationship Id="rId3" Type="http://schemas.openxmlformats.org/officeDocument/2006/relationships/image" Target="../media/image56.jpeg" />
	<Relationship Id="rId4" Type="http://schemas.openxmlformats.org/officeDocument/2006/relationships/image" Target="../media/image57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	<Relationship Id="rId3" Type="http://schemas.openxmlformats.org/officeDocument/2006/relationships/image" Target="../media/image59.jpeg" />
	<Relationship Id="rId4" Type="http://schemas.openxmlformats.org/officeDocument/2006/relationships/image" Target="../media/image60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	<Relationship Id="rId3" Type="http://schemas.openxmlformats.org/officeDocument/2006/relationships/image" Target="../media/image62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	<Relationship Id="rId4" Type="http://schemas.openxmlformats.org/officeDocument/2006/relationships/image" Target="../media/image67.jpeg" />
	<Relationship Id="rId5" Type="http://schemas.openxmlformats.org/officeDocument/2006/relationships/hyperlink" Target="https://cs.stanford.edu/people/karpathy/convnetjs/demo/image_regression.html"
		TargetMode="External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	<Relationship Id="rId3" Type="http://schemas.openxmlformats.org/officeDocument/2006/relationships/image" Target="../media/image4.jpeg" />
	<Relationship Id="rId4" Type="http://schemas.openxmlformats.org/officeDocument/2006/relationships/image" Target="../media/image5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8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	<Relationship Id="rId4" Type="http://schemas.openxmlformats.org/officeDocument/2006/relationships/image" Target="../media/image75.jpeg" />
	<Relationship Id="rId5" Type="http://schemas.openxmlformats.org/officeDocument/2006/relationships/image" Target="../media/image76.jpeg" />
	<Relationship Id="rId6" Type="http://schemas.openxmlformats.org/officeDocument/2006/relationships/image" Target="../media/image77.jpeg" />
	<Relationship Id="rId7" Type="http://schemas.openxmlformats.org/officeDocument/2006/relationships/image" Target="../media/image78.jpeg" />
	<Relationship Id="rId8" Type="http://schemas.openxmlformats.org/officeDocument/2006/relationships/image" Target="../media/image79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0.jpeg" />
	<Relationship Id="rId3" Type="http://schemas.openxmlformats.org/officeDocument/2006/relationships/image" Target="../media/image81.jpeg" />
	<Relationship Id="rId4" Type="http://schemas.openxmlformats.org/officeDocument/2006/relationships/image" Target="../media/image82.jpeg" />
	<Relationship Id="rId5" Type="http://schemas.openxmlformats.org/officeDocument/2006/relationships/image" Target="../media/image83.jpeg" />
	<Relationship Id="rId6" Type="http://schemas.openxmlformats.org/officeDocument/2006/relationships/image" Target="../media/image84.jpeg" />
	<Relationship Id="rId7" Type="http://schemas.openxmlformats.org/officeDocument/2006/relationships/image" Target="../media/image85.jpeg" />
	<Relationship Id="rId8" Type="http://schemas.openxmlformats.org/officeDocument/2006/relationships/image" Target="../media/image86.jpeg" />
	<Relationship Id="rId9" Type="http://schemas.openxmlformats.org/officeDocument/2006/relationships/image" Target="../media/image87.jpeg" />
	<Relationship Id="rId10" Type="http://schemas.openxmlformats.org/officeDocument/2006/relationships/image" Target="../media/image88.jpeg" />
	<Relationship Id="rId11" Type="http://schemas.openxmlformats.org/officeDocument/2006/relationships/image" Target="../media/image89.jpeg" />
	<Relationship Id="rId12" Type="http://schemas.openxmlformats.org/officeDocument/2006/relationships/image" Target="../media/image90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	<Relationship Id="rId3" Type="http://schemas.openxmlformats.org/officeDocument/2006/relationships/image" Target="../media/image92.jpeg" />
	<Relationship Id="rId4" Type="http://schemas.openxmlformats.org/officeDocument/2006/relationships/image" Target="../media/image93.jpeg" />
	<Relationship Id="rId5" Type="http://schemas.openxmlformats.org/officeDocument/2006/relationships/hyperlink" Target="https://cran.r-project.org/bin/windows/base/"
		TargetMode="External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4.jpeg" />
	<Relationship Id="rId3" Type="http://schemas.openxmlformats.org/officeDocument/2006/relationships/image" Target="../media/image95.jpeg" />
	<Relationship Id="rId4" Type="http://schemas.openxmlformats.org/officeDocument/2006/relationships/image" Target="../media/image96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7.jpeg" />
	<Relationship Id="rId3" Type="http://schemas.openxmlformats.org/officeDocument/2006/relationships/image" Target="../media/image98.jpeg" />
	<Relationship Id="rId4" Type="http://schemas.openxmlformats.org/officeDocument/2006/relationships/image" Target="../media/image99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0.jpeg" />
	<Relationship Id="rId3" Type="http://schemas.openxmlformats.org/officeDocument/2006/relationships/image" Target="../media/image101.jpeg" />
	<Relationship Id="rId4" Type="http://schemas.openxmlformats.org/officeDocument/2006/relationships/image" Target="../media/image102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	<Relationship Id="rId3" Type="http://schemas.openxmlformats.org/officeDocument/2006/relationships/image" Target="../media/image7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3.jpeg" />
	<Relationship Id="rId3" Type="http://schemas.openxmlformats.org/officeDocument/2006/relationships/image" Target="../media/image104.jpeg" />
	<Relationship Id="rId4" Type="http://schemas.openxmlformats.org/officeDocument/2006/relationships/image" Target="../media/image105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6.jpeg" />
	<Relationship Id="rId3" Type="http://schemas.openxmlformats.org/officeDocument/2006/relationships/image" Target="../media/image107.jpeg" />
	<Relationship Id="rId4" Type="http://schemas.openxmlformats.org/officeDocument/2006/relationships/image" Target="../media/image108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9.jpeg" />
	<Relationship Id="rId3" Type="http://schemas.openxmlformats.org/officeDocument/2006/relationships/image" Target="../media/image110.jpeg" />
	<Relationship Id="rId4" Type="http://schemas.openxmlformats.org/officeDocument/2006/relationships/image" Target="../media/image111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2.jpeg" />
	<Relationship Id="rId3" Type="http://schemas.openxmlformats.org/officeDocument/2006/relationships/image" Target="../media/image113.jpeg" />
	<Relationship Id="rId4" Type="http://schemas.openxmlformats.org/officeDocument/2006/relationships/image" Target="../media/image114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5.jpeg" />
	<Relationship Id="rId3" Type="http://schemas.openxmlformats.org/officeDocument/2006/relationships/image" Target="../media/image116.jpeg" />
	<Relationship Id="rId4" Type="http://schemas.openxmlformats.org/officeDocument/2006/relationships/image" Target="../media/image117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8.jpeg" />
	<Relationship Id="rId3" Type="http://schemas.openxmlformats.org/officeDocument/2006/relationships/image" Target="../media/image119.jpeg" />
	<Relationship Id="rId4" Type="http://schemas.openxmlformats.org/officeDocument/2006/relationships/image" Target="../media/image120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1.jpeg" />
	<Relationship Id="rId3" Type="http://schemas.openxmlformats.org/officeDocument/2006/relationships/image" Target="../media/image122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3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4.jpeg" />
	<Relationship Id="rId3" Type="http://schemas.openxmlformats.org/officeDocument/2006/relationships/hyperlink" Target="https://www.rstudio.com/products/RStudio/"
		TargetMode="External" />
	<Relationship Id="rId4" Type="http://schemas.openxmlformats.org/officeDocument/2006/relationships/hyperlink" Target="https://www.rstudio.com/products/RStudio/"
		TargetMode="External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	<Relationship Id="rId3" Type="http://schemas.openxmlformats.org/officeDocument/2006/relationships/image" Target="../media/image126.jpeg" />
	<Relationship Id="rId4" Type="http://schemas.openxmlformats.org/officeDocument/2006/relationships/hyperlink" Target="https://www.rstudio.com/products/RStudio/"
		TargetMode="External" />
	<Relationship Id="rId5" Type="http://schemas.openxmlformats.org/officeDocument/2006/relationships/hyperlink" Target="https://www.rstudio.com/products/RStudio/"
		TargetMode="External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	<Relationship Id="rId4" Type="http://schemas.openxmlformats.org/officeDocument/2006/relationships/image" Target="../media/image10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7.jpeg" />
	<Relationship Id="rId3" Type="http://schemas.openxmlformats.org/officeDocument/2006/relationships/image" Target="../media/image128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9.jpeg" />
	<Relationship Id="rId3" Type="http://schemas.openxmlformats.org/officeDocument/2006/relationships/image" Target="../media/image130.jpeg" />
	<Relationship Id="rId4" Type="http://schemas.openxmlformats.org/officeDocument/2006/relationships/image" Target="../media/image131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2.jpeg" />
	<Relationship Id="rId3" Type="http://schemas.openxmlformats.org/officeDocument/2006/relationships/image" Target="../media/image133.jpeg" />
	<Relationship Id="rId4" Type="http://schemas.openxmlformats.org/officeDocument/2006/relationships/image" Target="../media/image134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5.jpeg" />
	<Relationship Id="rId3" Type="http://schemas.openxmlformats.org/officeDocument/2006/relationships/image" Target="../media/image136.jpeg" />
	<Relationship Id="rId4" Type="http://schemas.openxmlformats.org/officeDocument/2006/relationships/image" Target="../media/image137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8.jpeg" />
	<Relationship Id="rId3" Type="http://schemas.openxmlformats.org/officeDocument/2006/relationships/image" Target="../media/image139.jpeg" />
	<Relationship Id="rId4" Type="http://schemas.openxmlformats.org/officeDocument/2006/relationships/image" Target="../media/image140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1.jpeg" />
	<Relationship Id="rId3" Type="http://schemas.openxmlformats.org/officeDocument/2006/relationships/image" Target="../media/image142.jpeg" />
	<Relationship Id="rId4" Type="http://schemas.openxmlformats.org/officeDocument/2006/relationships/image" Target="../media/image143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4.jpeg" />
	<Relationship Id="rId3" Type="http://schemas.openxmlformats.org/officeDocument/2006/relationships/image" Target="../media/image145.jpeg" />
	<Relationship Id="rId4" Type="http://schemas.openxmlformats.org/officeDocument/2006/relationships/image" Target="../media/image146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7.jpeg" />
	<Relationship Id="rId3" Type="http://schemas.openxmlformats.org/officeDocument/2006/relationships/image" Target="../media/image148.jpeg" />
	<Relationship Id="rId4" Type="http://schemas.openxmlformats.org/officeDocument/2006/relationships/image" Target="../media/image149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0.jpeg" />
	<Relationship Id="rId3" Type="http://schemas.openxmlformats.org/officeDocument/2006/relationships/image" Target="../media/image151.jpeg" />
	<Relationship Id="rId4" Type="http://schemas.openxmlformats.org/officeDocument/2006/relationships/image" Target="../media/image152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3.jpeg" />
	<Relationship Id="rId3" Type="http://schemas.openxmlformats.org/officeDocument/2006/relationships/image" Target="../media/image154.jpeg" />
	<Relationship Id="rId4" Type="http://schemas.openxmlformats.org/officeDocument/2006/relationships/image" Target="../media/image155.jpeg" />
	<Relationship Id="rId5" Type="http://schemas.openxmlformats.org/officeDocument/2006/relationships/hyperlink" Target="https://www.oracle.com/technetwork/java/javase/downloads/index.html"
		TargetMode="External" />
	<Relationship Id="rId6" Type="http://schemas.openxmlformats.org/officeDocument/2006/relationships/hyperlink" Target="https://www.oracle.com/technetwork/java/javase/downloads/index.html"
		TargetMode="External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	<Relationship Id="rId4" Type="http://schemas.openxmlformats.org/officeDocument/2006/relationships/image" Target="../media/image13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6.jpeg" />
	<Relationship Id="rId3" Type="http://schemas.openxmlformats.org/officeDocument/2006/relationships/image" Target="../media/image157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8.jpeg" />
	<Relationship Id="rId3" Type="http://schemas.openxmlformats.org/officeDocument/2006/relationships/image" Target="../media/image159.jpeg" />
	<Relationship Id="rId4" Type="http://schemas.openxmlformats.org/officeDocument/2006/relationships/image" Target="../media/image160.jpeg" />
</Relationships>
</file>

<file path=ppt/slides/_rels/slide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1.jpeg" />
	<Relationship Id="rId3" Type="http://schemas.openxmlformats.org/officeDocument/2006/relationships/image" Target="../media/image162.jpeg" />
	<Relationship Id="rId4" Type="http://schemas.openxmlformats.org/officeDocument/2006/relationships/image" Target="../media/image163.jpeg" />
</Relationships>
</file>

<file path=ppt/slides/_rels/slide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4.jpeg" />
	<Relationship Id="rId3" Type="http://schemas.openxmlformats.org/officeDocument/2006/relationships/image" Target="../media/image165.jpeg" />
	<Relationship Id="rId4" Type="http://schemas.openxmlformats.org/officeDocument/2006/relationships/image" Target="../media/image166.jpeg" />
</Relationships>
</file>

<file path=ppt/slides/_rels/slide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7.jpeg" />
	<Relationship Id="rId3" Type="http://schemas.openxmlformats.org/officeDocument/2006/relationships/image" Target="../media/image168.jpeg" />
	<Relationship Id="rId4" Type="http://schemas.openxmlformats.org/officeDocument/2006/relationships/image" Target="../media/image169.jpeg" />
</Relationships>
</file>

<file path=ppt/slides/_rels/slide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0.jpeg" />
	<Relationship Id="rId3" Type="http://schemas.openxmlformats.org/officeDocument/2006/relationships/image" Target="../media/image171.jpeg" />
	<Relationship Id="rId4" Type="http://schemas.openxmlformats.org/officeDocument/2006/relationships/image" Target="../media/image172.jpeg" />
</Relationships>
</file>

<file path=ppt/slides/_rels/slide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3.jpeg" />
	<Relationship Id="rId3" Type="http://schemas.openxmlformats.org/officeDocument/2006/relationships/image" Target="../media/image174.jpeg" />
	<Relationship Id="rId4" Type="http://schemas.openxmlformats.org/officeDocument/2006/relationships/image" Target="../media/image175.jpeg" />
</Relationships>
</file>

<file path=ppt/slides/_rels/slide6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6.jpeg" />
	<Relationship Id="rId3" Type="http://schemas.openxmlformats.org/officeDocument/2006/relationships/image" Target="../media/image177.jpeg" />
	<Relationship Id="rId4" Type="http://schemas.openxmlformats.org/officeDocument/2006/relationships/image" Target="../media/image178.jpeg" />
</Relationships>
</file>

<file path=ppt/slides/_rels/slide6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9.jpeg" />
	<Relationship Id="rId3" Type="http://schemas.openxmlformats.org/officeDocument/2006/relationships/image" Target="../media/image180.jpeg" />
</Relationships>
</file>

<file path=ppt/slides/_rels/slide6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1.jpeg" />
	<Relationship Id="rId3" Type="http://schemas.openxmlformats.org/officeDocument/2006/relationships/image" Target="../media/image182.jpeg" />
	<Relationship Id="rId4" Type="http://schemas.openxmlformats.org/officeDocument/2006/relationships/image" Target="../media/image183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</Relationships>
</file>

<file path=ppt/slides/_rels/slide7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4.jpeg" />
	<Relationship Id="rId3" Type="http://schemas.openxmlformats.org/officeDocument/2006/relationships/image" Target="../media/image185.jpeg" />
	<Relationship Id="rId4" Type="http://schemas.openxmlformats.org/officeDocument/2006/relationships/image" Target="../media/image186.jpeg" />
</Relationships>
</file>

<file path=ppt/slides/_rels/slide7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7.jpeg" />
	<Relationship Id="rId3" Type="http://schemas.openxmlformats.org/officeDocument/2006/relationships/image" Target="../media/image188.jpeg" />
	<Relationship Id="rId4" Type="http://schemas.openxmlformats.org/officeDocument/2006/relationships/image" Target="../media/image189.jpeg" />
</Relationships>
</file>

<file path=ppt/slides/_rels/slide7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0.jpeg" />
	<Relationship Id="rId3" Type="http://schemas.openxmlformats.org/officeDocument/2006/relationships/image" Target="../media/image191.jpeg" />
</Relationships>
</file>

<file path=ppt/slides/_rels/slide7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2.jpeg" />
	<Relationship Id="rId3" Type="http://schemas.openxmlformats.org/officeDocument/2006/relationships/image" Target="../media/image193.jpeg" />
	<Relationship Id="rId4" Type="http://schemas.openxmlformats.org/officeDocument/2006/relationships/image" Target="../media/image194.jpeg" />
</Relationships>
</file>

<file path=ppt/slides/_rels/slide7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5.jpeg" />
	<Relationship Id="rId3" Type="http://schemas.openxmlformats.org/officeDocument/2006/relationships/image" Target="../media/image196.jpeg" />
	<Relationship Id="rId4" Type="http://schemas.openxmlformats.org/officeDocument/2006/relationships/hyperlink" Target="http://scs.ryerson.ca/~aharley/vis/conv/"
		TargetMode="External" />
	<Relationship Id="rId5" Type="http://schemas.openxmlformats.org/officeDocument/2006/relationships/image" Target="../media/image197.jpeg" />
</Relationships>
</file>

<file path=ppt/slides/_rels/slide7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8.jpeg" />
</Relationships>
</file>

<file path=ppt/slides/_rels/slide7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9.jpeg" />
	<Relationship Id="rId3" Type="http://schemas.openxmlformats.org/officeDocument/2006/relationships/image" Target="../media/image200.jpeg" />
</Relationships>
</file>

<file path=ppt/slides/_rels/slide7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1.jpeg" />
	<Relationship Id="rId3" Type="http://schemas.openxmlformats.org/officeDocument/2006/relationships/image" Target="../media/image202.jpeg" />
</Relationships>
</file>

<file path=ppt/slides/_rels/slide7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3.jpeg" />
	<Relationship Id="rId3" Type="http://schemas.openxmlformats.org/officeDocument/2006/relationships/image" Target="../media/image204.jpeg" />
	<Relationship Id="rId4" Type="http://schemas.openxmlformats.org/officeDocument/2006/relationships/image" Target="../media/image205.jpeg" />
</Relationships>
</file>

<file path=ppt/slides/_rels/slide7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6.jpeg" />
	<Relationship Id="rId3" Type="http://schemas.openxmlformats.org/officeDocument/2006/relationships/image" Target="../media/image207.jpeg" />
	<Relationship Id="rId4" Type="http://schemas.openxmlformats.org/officeDocument/2006/relationships/image" Target="../media/image208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	<Relationship Id="rId4" Type="http://schemas.openxmlformats.org/officeDocument/2006/relationships/image" Target="../media/image18.jpeg" />
</Relationships>
</file>

<file path=ppt/slides/_rels/slide8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9.jpeg" />
	<Relationship Id="rId3" Type="http://schemas.openxmlformats.org/officeDocument/2006/relationships/image" Target="../media/image210.jpeg" />
</Relationships>
</file>

<file path=ppt/slides/_rels/slide8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1.jpeg" />
	<Relationship Id="rId3" Type="http://schemas.openxmlformats.org/officeDocument/2006/relationships/image" Target="../media/image212.jpeg" />
</Relationships>
</file>

<file path=ppt/slides/_rels/slide8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3.jpeg" />
	<Relationship Id="rId3" Type="http://schemas.openxmlformats.org/officeDocument/2006/relationships/image" Target="../media/image214.jpeg" />
</Relationships>
</file>

<file path=ppt/slides/_rels/slide8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5.jpeg" />
	<Relationship Id="rId3" Type="http://schemas.openxmlformats.org/officeDocument/2006/relationships/image" Target="../media/image216.jpeg" />
</Relationships>
</file>

<file path=ppt/slides/_rels/slide8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7.jpeg" />
	<Relationship Id="rId3" Type="http://schemas.openxmlformats.org/officeDocument/2006/relationships/image" Target="../media/image218.jpeg" />
</Relationships>
</file>

<file path=ppt/slides/_rels/slide8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9.jpeg" />
	<Relationship Id="rId3" Type="http://schemas.openxmlformats.org/officeDocument/2006/relationships/image" Target="../media/image220.jpeg" />
	<Relationship Id="rId4" Type="http://schemas.openxmlformats.org/officeDocument/2006/relationships/image" Target="../media/image221.jpeg" />
</Relationships>
</file>

<file path=ppt/slides/_rels/slide8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2.jpeg" />
	<Relationship Id="rId3" Type="http://schemas.openxmlformats.org/officeDocument/2006/relationships/image" Target="../media/image223.jpeg" />
</Relationships>
</file>

<file path=ppt/slides/_rels/slide8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4.jpeg" />
	<Relationship Id="rId3" Type="http://schemas.openxmlformats.org/officeDocument/2006/relationships/image" Target="../media/image225.jpeg" />
	<Relationship Id="rId4" Type="http://schemas.openxmlformats.org/officeDocument/2006/relationships/image" Target="../media/image226.jpeg" />
</Relationships>
</file>

<file path=ppt/slides/_rels/slide8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7.jpeg" />
	<Relationship Id="rId3" Type="http://schemas.openxmlformats.org/officeDocument/2006/relationships/image" Target="../media/image228.jpeg" />
</Relationships>
</file>

<file path=ppt/slides/_rels/slide8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9.jpeg" />
	<Relationship Id="rId3" Type="http://schemas.openxmlformats.org/officeDocument/2006/relationships/image" Target="../media/image230.jpeg" />
	<Relationship Id="rId4" Type="http://schemas.openxmlformats.org/officeDocument/2006/relationships/image" Target="../media/image231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</Relationships>
</file>

<file path=ppt/slides/_rels/slide9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2.jpeg" />
	<Relationship Id="rId3" Type="http://schemas.openxmlformats.org/officeDocument/2006/relationships/image" Target="../media/image233.jpeg" />
	<Relationship Id="rId4" Type="http://schemas.openxmlformats.org/officeDocument/2006/relationships/image" Target="../media/image234.jpeg" />
</Relationships>
</file>

<file path=ppt/slides/_rels/slide9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5.jpeg" />
	<Relationship Id="rId3" Type="http://schemas.openxmlformats.org/officeDocument/2006/relationships/image" Target="../media/image236.jpeg" />
	<Relationship Id="rId4" Type="http://schemas.openxmlformats.org/officeDocument/2006/relationships/image" Target="../media/image237.jpeg" />
	<Relationship Id="rId5" Type="http://schemas.openxmlformats.org/officeDocument/2006/relationships/image" Target="../media/image238.jpeg" />
</Relationships>
</file>

<file path=ppt/slides/_rels/slide9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9.jpeg" />
</Relationships>
</file>

<file path=ppt/slides/_rels/slide9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0.jpeg" />
	<Relationship Id="rId3" Type="http://schemas.openxmlformats.org/officeDocument/2006/relationships/image" Target="../media/image241.jpeg" />
	<Relationship Id="rId4" Type="http://schemas.openxmlformats.org/officeDocument/2006/relationships/image" Target="../media/image242.jpeg" />
	<Relationship Id="rId5" Type="http://schemas.openxmlformats.org/officeDocument/2006/relationships/image" Target="../media/image243.jpeg" />
	<Relationship Id="rId6" Type="http://schemas.openxmlformats.org/officeDocument/2006/relationships/image" Target="../media/image244.jpeg" />
	<Relationship Id="rId7" Type="http://schemas.openxmlformats.org/officeDocument/2006/relationships/image" Target="../media/image245.jpeg" />
	<Relationship Id="rId8" Type="http://schemas.openxmlformats.org/officeDocument/2006/relationships/image" Target="../media/image246.jpeg" />
	<Relationship Id="rId9" Type="http://schemas.openxmlformats.org/officeDocument/2006/relationships/image" Target="../media/image247.jpeg" />
	<Relationship Id="rId10" Type="http://schemas.openxmlformats.org/officeDocument/2006/relationships/image" Target="../media/image248.jpeg" />
	<Relationship Id="rId11" Type="http://schemas.openxmlformats.org/officeDocument/2006/relationships/image" Target="../media/image249.jpeg" />
	<Relationship Id="rId12" Type="http://schemas.openxmlformats.org/officeDocument/2006/relationships/image" Target="../media/image250.jpeg" />
</Relationships>
</file>

<file path=ppt/slides/_rels/slide9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1.jpeg" />
</Relationships>
</file>

<file path=ppt/slides/_rels/slide9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2.jpeg" />
</Relationships>
</file>

<file path=ppt/slides/_rels/slide9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3.jpeg" />
</Relationships>
</file>

<file path=ppt/slides/_rels/slide9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4.jpeg" />
	<Relationship Id="rId3" Type="http://schemas.openxmlformats.org/officeDocument/2006/relationships/image" Target="../media/image255.jpeg" />
	<Relationship Id="rId4" Type="http://schemas.openxmlformats.org/officeDocument/2006/relationships/image" Target="../media/image256.jpeg" />
	<Relationship Id="rId5" Type="http://schemas.openxmlformats.org/officeDocument/2006/relationships/image" Target="../media/image257.jpeg" />
	<Relationship Id="rId6" Type="http://schemas.openxmlformats.org/officeDocument/2006/relationships/image" Target="../media/image258.jpeg" />
	<Relationship Id="rId7" Type="http://schemas.openxmlformats.org/officeDocument/2006/relationships/image" Target="../media/image259.jpeg" />
	<Relationship Id="rId8" Type="http://schemas.openxmlformats.org/officeDocument/2006/relationships/image" Target="../media/image260.jpeg" />
</Relationships>
</file>

<file path=ppt/slides/_rels/slide9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1.jpeg" />
	<Relationship Id="rId3" Type="http://schemas.openxmlformats.org/officeDocument/2006/relationships/image" Target="../media/image262.jpeg" />
	<Relationship Id="rId4" Type="http://schemas.openxmlformats.org/officeDocument/2006/relationships/image" Target="../media/image263.jpeg" />
	<Relationship Id="rId5" Type="http://schemas.openxmlformats.org/officeDocument/2006/relationships/image" Target="../media/image264.jpeg" />
	<Relationship Id="rId6" Type="http://schemas.openxmlformats.org/officeDocument/2006/relationships/image" Target="../media/image265.jpeg" />
	<Relationship Id="rId7" Type="http://schemas.openxmlformats.org/officeDocument/2006/relationships/image" Target="../media/image266.jpeg" />
	<Relationship Id="rId8" Type="http://schemas.openxmlformats.org/officeDocument/2006/relationships/image" Target="../media/image267.jpeg" />
	<Relationship Id="rId9" Type="http://schemas.openxmlformats.org/officeDocument/2006/relationships/image" Target="../media/image268.jpeg" />
	<Relationship Id="rId10" Type="http://schemas.openxmlformats.org/officeDocument/2006/relationships/image" Target="../media/image269.jpeg" />
	<Relationship Id="rId11" Type="http://schemas.openxmlformats.org/officeDocument/2006/relationships/image" Target="../media/image270.jpeg" />
	<Relationship Id="rId12" Type="http://schemas.openxmlformats.org/officeDocument/2006/relationships/image" Target="../media/image271.jpeg" />
</Relationships>
</file>

<file path=ppt/slides/_rels/slide9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2.jpeg" />
	<Relationship Id="rId3" Type="http://schemas.openxmlformats.org/officeDocument/2006/relationships/image" Target="../media/image273.jpeg" />
	<Relationship Id="rId4" Type="http://schemas.openxmlformats.org/officeDocument/2006/relationships/image" Target="../media/image274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749800" y="2057400"/>
            <a:ext cx="42926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2235200" algn="l"/>
              </a:tabLst>
            </a:pPr>
            <a:r>
              <a:rPr lang="en-US" altLang="zh-CN" dirty="0" smtClean="0"/>
              <a:t>	</a:t>
            </a: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AI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기술과</a:t>
            </a:r>
          </a:p>
          <a:p>
            <a:pPr>
              <a:lnSpc>
                <a:spcPts val="4300"/>
              </a:lnSpc>
              <a:tabLst>
                <a:tab pos="2235200" algn="l"/>
              </a:tabLst>
            </a:pP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모델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5200"/>
            <a:ext cx="9144000" cy="589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8039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Hype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Cycle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for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Artificial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Intelligence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-9-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0063" y="5864694"/>
            <a:ext cx="102158" cy="72898"/>
          </a:xfrm>
          <a:custGeom>
            <a:avLst/>
            <a:gdLst>
              <a:gd name="connsiteX0" fmla="*/ 0 w 102158"/>
              <a:gd name="connsiteY0" fmla="*/ 0 h 72898"/>
              <a:gd name="connsiteX1" fmla="*/ 99555 w 102158"/>
              <a:gd name="connsiteY1" fmla="*/ 0 h 72898"/>
              <a:gd name="connsiteX2" fmla="*/ 99555 w 102158"/>
              <a:gd name="connsiteY2" fmla="*/ 11176 h 72898"/>
              <a:gd name="connsiteX3" fmla="*/ 12611 w 102158"/>
              <a:gd name="connsiteY3" fmla="*/ 11176 h 72898"/>
              <a:gd name="connsiteX4" fmla="*/ 12611 w 102158"/>
              <a:gd name="connsiteY4" fmla="*/ 61633 h 72898"/>
              <a:gd name="connsiteX5" fmla="*/ 102158 w 102158"/>
              <a:gd name="connsiteY5" fmla="*/ 61633 h 72898"/>
              <a:gd name="connsiteX6" fmla="*/ 102158 w 102158"/>
              <a:gd name="connsiteY6" fmla="*/ 72898 h 72898"/>
              <a:gd name="connsiteX7" fmla="*/ 0 w 102158"/>
              <a:gd name="connsiteY7" fmla="*/ 72898 h 72898"/>
              <a:gd name="connsiteX8" fmla="*/ 0 w 10215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633"/>
                </a:lnTo>
                <a:lnTo>
                  <a:pt x="102158" y="61633"/>
                </a:lnTo>
                <a:lnTo>
                  <a:pt x="10215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7404" y="5872848"/>
            <a:ext cx="38735" cy="151853"/>
          </a:xfrm>
          <a:custGeom>
            <a:avLst/>
            <a:gdLst>
              <a:gd name="connsiteX0" fmla="*/ 26669 w 38735"/>
              <a:gd name="connsiteY0" fmla="*/ 0 h 151853"/>
              <a:gd name="connsiteX1" fmla="*/ 38735 w 38735"/>
              <a:gd name="connsiteY1" fmla="*/ 0 h 151853"/>
              <a:gd name="connsiteX2" fmla="*/ 11557 w 38735"/>
              <a:gd name="connsiteY2" fmla="*/ 76428 h 151853"/>
              <a:gd name="connsiteX3" fmla="*/ 38608 w 38735"/>
              <a:gd name="connsiteY3" fmla="*/ 151853 h 151853"/>
              <a:gd name="connsiteX4" fmla="*/ 26669 w 38735"/>
              <a:gd name="connsiteY4" fmla="*/ 151853 h 151853"/>
              <a:gd name="connsiteX5" fmla="*/ 0 w 38735"/>
              <a:gd name="connsiteY5" fmla="*/ 76606 h 151853"/>
              <a:gd name="connsiteX6" fmla="*/ 26669 w 38735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735" h="151853">
                <a:moveTo>
                  <a:pt x="26669" y="0"/>
                </a:moveTo>
                <a:lnTo>
                  <a:pt x="38735" y="0"/>
                </a:lnTo>
                <a:cubicBezTo>
                  <a:pt x="20701" y="22021"/>
                  <a:pt x="11557" y="47510"/>
                  <a:pt x="11557" y="76428"/>
                </a:cubicBezTo>
                <a:cubicBezTo>
                  <a:pt x="11557" y="105244"/>
                  <a:pt x="20574" y="130390"/>
                  <a:pt x="38608" y="151853"/>
                </a:cubicBezTo>
                <a:lnTo>
                  <a:pt x="26669" y="151853"/>
                </a:lnTo>
                <a:cubicBezTo>
                  <a:pt x="8889" y="131571"/>
                  <a:pt x="0" y="106476"/>
                  <a:pt x="0" y="76606"/>
                </a:cubicBezTo>
                <a:cubicBezTo>
                  <a:pt x="0" y="46494"/>
                  <a:pt x="8889" y="20967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3149" y="5948438"/>
            <a:ext cx="104140" cy="63322"/>
          </a:xfrm>
          <a:custGeom>
            <a:avLst/>
            <a:gdLst>
              <a:gd name="connsiteX0" fmla="*/ 0 w 104140"/>
              <a:gd name="connsiteY0" fmla="*/ 0 h 63322"/>
              <a:gd name="connsiteX1" fmla="*/ 104140 w 104140"/>
              <a:gd name="connsiteY1" fmla="*/ 0 h 63322"/>
              <a:gd name="connsiteX2" fmla="*/ 104140 w 104140"/>
              <a:gd name="connsiteY2" fmla="*/ 63322 h 63322"/>
              <a:gd name="connsiteX3" fmla="*/ 91693 w 104140"/>
              <a:gd name="connsiteY3" fmla="*/ 63322 h 63322"/>
              <a:gd name="connsiteX4" fmla="*/ 91693 w 104140"/>
              <a:gd name="connsiteY4" fmla="*/ 11354 h 63322"/>
              <a:gd name="connsiteX5" fmla="*/ 0 w 104140"/>
              <a:gd name="connsiteY5" fmla="*/ 11354 h 63322"/>
              <a:gd name="connsiteX6" fmla="*/ 0 w 104140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40" h="63322">
                <a:moveTo>
                  <a:pt x="0" y="0"/>
                </a:moveTo>
                <a:lnTo>
                  <a:pt x="104140" y="0"/>
                </a:lnTo>
                <a:lnTo>
                  <a:pt x="104140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0937" y="5948438"/>
            <a:ext cx="104139" cy="63322"/>
          </a:xfrm>
          <a:custGeom>
            <a:avLst/>
            <a:gdLst>
              <a:gd name="connsiteX0" fmla="*/ 0 w 104139"/>
              <a:gd name="connsiteY0" fmla="*/ 0 h 63322"/>
              <a:gd name="connsiteX1" fmla="*/ 104139 w 104139"/>
              <a:gd name="connsiteY1" fmla="*/ 0 h 63322"/>
              <a:gd name="connsiteX2" fmla="*/ 104139 w 104139"/>
              <a:gd name="connsiteY2" fmla="*/ 63322 h 63322"/>
              <a:gd name="connsiteX3" fmla="*/ 91693 w 104139"/>
              <a:gd name="connsiteY3" fmla="*/ 63322 h 63322"/>
              <a:gd name="connsiteX4" fmla="*/ 91693 w 104139"/>
              <a:gd name="connsiteY4" fmla="*/ 11354 h 63322"/>
              <a:gd name="connsiteX5" fmla="*/ 0 w 104139"/>
              <a:gd name="connsiteY5" fmla="*/ 11354 h 63322"/>
              <a:gd name="connsiteX6" fmla="*/ 0 w 104139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39" h="63322">
                <a:moveTo>
                  <a:pt x="0" y="0"/>
                </a:moveTo>
                <a:lnTo>
                  <a:pt x="104139" y="0"/>
                </a:lnTo>
                <a:lnTo>
                  <a:pt x="104139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1812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2" y="69544"/>
                  <a:pt x="33909" y="60655"/>
                  <a:pt x="45847" y="48767"/>
                </a:cubicBezTo>
                <a:cubicBezTo>
                  <a:pt x="57912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9601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1" y="69544"/>
                  <a:pt x="33909" y="60655"/>
                  <a:pt x="45847" y="48767"/>
                </a:cubicBezTo>
                <a:cubicBezTo>
                  <a:pt x="57911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64843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2631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64816" y="5864860"/>
            <a:ext cx="81407" cy="83324"/>
          </a:xfrm>
          <a:custGeom>
            <a:avLst/>
            <a:gdLst>
              <a:gd name="connsiteX0" fmla="*/ 0 w 81407"/>
              <a:gd name="connsiteY0" fmla="*/ 0 h 83324"/>
              <a:gd name="connsiteX1" fmla="*/ 81407 w 81407"/>
              <a:gd name="connsiteY1" fmla="*/ 0 h 83324"/>
              <a:gd name="connsiteX2" fmla="*/ 78359 w 81407"/>
              <a:gd name="connsiteY2" fmla="*/ 83324 h 83324"/>
              <a:gd name="connsiteX3" fmla="*/ 66039 w 81407"/>
              <a:gd name="connsiteY3" fmla="*/ 82486 h 83324"/>
              <a:gd name="connsiteX4" fmla="*/ 67945 w 81407"/>
              <a:gd name="connsiteY4" fmla="*/ 48983 h 83324"/>
              <a:gd name="connsiteX5" fmla="*/ 68834 w 81407"/>
              <a:gd name="connsiteY5" fmla="*/ 11176 h 83324"/>
              <a:gd name="connsiteX6" fmla="*/ 0 w 81407"/>
              <a:gd name="connsiteY6" fmla="*/ 11176 h 83324"/>
              <a:gd name="connsiteX7" fmla="*/ 0 w 81407"/>
              <a:gd name="connsiteY7" fmla="*/ 0 h 83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407" h="83324">
                <a:moveTo>
                  <a:pt x="0" y="0"/>
                </a:moveTo>
                <a:lnTo>
                  <a:pt x="81407" y="0"/>
                </a:lnTo>
                <a:cubicBezTo>
                  <a:pt x="81407" y="31445"/>
                  <a:pt x="80391" y="59220"/>
                  <a:pt x="78359" y="83324"/>
                </a:cubicBezTo>
                <a:lnTo>
                  <a:pt x="66039" y="82486"/>
                </a:lnTo>
                <a:cubicBezTo>
                  <a:pt x="66802" y="76543"/>
                  <a:pt x="67437" y="65379"/>
                  <a:pt x="67945" y="48983"/>
                </a:cubicBezTo>
                <a:cubicBezTo>
                  <a:pt x="68580" y="32575"/>
                  <a:pt x="68834" y="19977"/>
                  <a:pt x="68834" y="11176"/>
                </a:cubicBezTo>
                <a:lnTo>
                  <a:pt x="0" y="1117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83460" y="5850902"/>
            <a:ext cx="83311" cy="30683"/>
          </a:xfrm>
          <a:custGeom>
            <a:avLst/>
            <a:gdLst>
              <a:gd name="connsiteX0" fmla="*/ 35560 w 83311"/>
              <a:gd name="connsiteY0" fmla="*/ 0 h 30683"/>
              <a:gd name="connsiteX1" fmla="*/ 48005 w 83311"/>
              <a:gd name="connsiteY1" fmla="*/ 0 h 30683"/>
              <a:gd name="connsiteX2" fmla="*/ 48005 w 83311"/>
              <a:gd name="connsiteY2" fmla="*/ 19672 h 30683"/>
              <a:gd name="connsiteX3" fmla="*/ 83311 w 83311"/>
              <a:gd name="connsiteY3" fmla="*/ 19672 h 30683"/>
              <a:gd name="connsiteX4" fmla="*/ 83311 w 83311"/>
              <a:gd name="connsiteY4" fmla="*/ 30683 h 30683"/>
              <a:gd name="connsiteX5" fmla="*/ 0 w 83311"/>
              <a:gd name="connsiteY5" fmla="*/ 30683 h 30683"/>
              <a:gd name="connsiteX6" fmla="*/ 0 w 83311"/>
              <a:gd name="connsiteY6" fmla="*/ 19672 h 30683"/>
              <a:gd name="connsiteX7" fmla="*/ 35560 w 83311"/>
              <a:gd name="connsiteY7" fmla="*/ 19672 h 30683"/>
              <a:gd name="connsiteX8" fmla="*/ 35560 w 83311"/>
              <a:gd name="connsiteY8" fmla="*/ 0 h 3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311" h="30683">
                <a:moveTo>
                  <a:pt x="35560" y="0"/>
                </a:moveTo>
                <a:lnTo>
                  <a:pt x="48005" y="0"/>
                </a:lnTo>
                <a:lnTo>
                  <a:pt x="48005" y="19672"/>
                </a:lnTo>
                <a:lnTo>
                  <a:pt x="83311" y="19672"/>
                </a:lnTo>
                <a:lnTo>
                  <a:pt x="83311" y="30683"/>
                </a:lnTo>
                <a:lnTo>
                  <a:pt x="0" y="30683"/>
                </a:lnTo>
                <a:lnTo>
                  <a:pt x="0" y="19672"/>
                </a:lnTo>
                <a:lnTo>
                  <a:pt x="35560" y="19672"/>
                </a:lnTo>
                <a:lnTo>
                  <a:pt x="3556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0481" y="5849556"/>
            <a:ext cx="39243" cy="162204"/>
          </a:xfrm>
          <a:custGeom>
            <a:avLst/>
            <a:gdLst>
              <a:gd name="connsiteX0" fmla="*/ 0 w 39243"/>
              <a:gd name="connsiteY0" fmla="*/ 0 h 162204"/>
              <a:gd name="connsiteX1" fmla="*/ 12573 w 39243"/>
              <a:gd name="connsiteY1" fmla="*/ 0 h 162204"/>
              <a:gd name="connsiteX2" fmla="*/ 12573 w 39243"/>
              <a:gd name="connsiteY2" fmla="*/ 64236 h 162204"/>
              <a:gd name="connsiteX3" fmla="*/ 39243 w 39243"/>
              <a:gd name="connsiteY3" fmla="*/ 64236 h 162204"/>
              <a:gd name="connsiteX4" fmla="*/ 39243 w 39243"/>
              <a:gd name="connsiteY4" fmla="*/ 75425 h 162204"/>
              <a:gd name="connsiteX5" fmla="*/ 12826 w 39243"/>
              <a:gd name="connsiteY5" fmla="*/ 75425 h 162204"/>
              <a:gd name="connsiteX6" fmla="*/ 12826 w 39243"/>
              <a:gd name="connsiteY6" fmla="*/ 162204 h 162204"/>
              <a:gd name="connsiteX7" fmla="*/ 0 w 39243"/>
              <a:gd name="connsiteY7" fmla="*/ 162204 h 162204"/>
              <a:gd name="connsiteX8" fmla="*/ 0 w 39243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3" h="162204">
                <a:moveTo>
                  <a:pt x="0" y="0"/>
                </a:moveTo>
                <a:lnTo>
                  <a:pt x="12573" y="0"/>
                </a:lnTo>
                <a:lnTo>
                  <a:pt x="12573" y="64236"/>
                </a:lnTo>
                <a:lnTo>
                  <a:pt x="39243" y="64236"/>
                </a:lnTo>
                <a:lnTo>
                  <a:pt x="39243" y="75425"/>
                </a:lnTo>
                <a:lnTo>
                  <a:pt x="12826" y="75425"/>
                </a:lnTo>
                <a:lnTo>
                  <a:pt x="12826" y="162204"/>
                </a:lnTo>
                <a:lnTo>
                  <a:pt x="0" y="16220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6297" y="5849556"/>
            <a:ext cx="43815" cy="99390"/>
          </a:xfrm>
          <a:custGeom>
            <a:avLst/>
            <a:gdLst>
              <a:gd name="connsiteX0" fmla="*/ 31369 w 43815"/>
              <a:gd name="connsiteY0" fmla="*/ 0 h 99390"/>
              <a:gd name="connsiteX1" fmla="*/ 43815 w 43815"/>
              <a:gd name="connsiteY1" fmla="*/ 0 h 99390"/>
              <a:gd name="connsiteX2" fmla="*/ 43815 w 43815"/>
              <a:gd name="connsiteY2" fmla="*/ 99390 h 99390"/>
              <a:gd name="connsiteX3" fmla="*/ 31369 w 43815"/>
              <a:gd name="connsiteY3" fmla="*/ 99390 h 99390"/>
              <a:gd name="connsiteX4" fmla="*/ 31369 w 43815"/>
              <a:gd name="connsiteY4" fmla="*/ 60121 h 99390"/>
              <a:gd name="connsiteX5" fmla="*/ 12446 w 43815"/>
              <a:gd name="connsiteY5" fmla="*/ 60121 h 99390"/>
              <a:gd name="connsiteX6" fmla="*/ 12446 w 43815"/>
              <a:gd name="connsiteY6" fmla="*/ 94678 h 99390"/>
              <a:gd name="connsiteX7" fmla="*/ 0 w 43815"/>
              <a:gd name="connsiteY7" fmla="*/ 94678 h 99390"/>
              <a:gd name="connsiteX8" fmla="*/ 0 w 43815"/>
              <a:gd name="connsiteY8" fmla="*/ 3276 h 99390"/>
              <a:gd name="connsiteX9" fmla="*/ 12446 w 43815"/>
              <a:gd name="connsiteY9" fmla="*/ 3276 h 99390"/>
              <a:gd name="connsiteX10" fmla="*/ 12446 w 43815"/>
              <a:gd name="connsiteY10" fmla="*/ 49098 h 99390"/>
              <a:gd name="connsiteX11" fmla="*/ 31369 w 43815"/>
              <a:gd name="connsiteY11" fmla="*/ 49098 h 99390"/>
              <a:gd name="connsiteX12" fmla="*/ 31369 w 43815"/>
              <a:gd name="connsiteY12" fmla="*/ 0 h 9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3815" h="99390">
                <a:moveTo>
                  <a:pt x="31369" y="0"/>
                </a:moveTo>
                <a:lnTo>
                  <a:pt x="43815" y="0"/>
                </a:lnTo>
                <a:lnTo>
                  <a:pt x="43815" y="99390"/>
                </a:lnTo>
                <a:lnTo>
                  <a:pt x="31369" y="99390"/>
                </a:lnTo>
                <a:lnTo>
                  <a:pt x="31369" y="60121"/>
                </a:lnTo>
                <a:lnTo>
                  <a:pt x="12446" y="60121"/>
                </a:lnTo>
                <a:lnTo>
                  <a:pt x="12446" y="94678"/>
                </a:lnTo>
                <a:lnTo>
                  <a:pt x="0" y="94678"/>
                </a:lnTo>
                <a:lnTo>
                  <a:pt x="0" y="3276"/>
                </a:lnTo>
                <a:lnTo>
                  <a:pt x="12446" y="3276"/>
                </a:lnTo>
                <a:lnTo>
                  <a:pt x="12446" y="49098"/>
                </a:lnTo>
                <a:lnTo>
                  <a:pt x="31369" y="49098"/>
                </a:lnTo>
                <a:lnTo>
                  <a:pt x="3136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6846" y="5849556"/>
            <a:ext cx="122301" cy="85928"/>
          </a:xfrm>
          <a:custGeom>
            <a:avLst/>
            <a:gdLst>
              <a:gd name="connsiteX0" fmla="*/ 109601 w 122301"/>
              <a:gd name="connsiteY0" fmla="*/ 0 h 85928"/>
              <a:gd name="connsiteX1" fmla="*/ 122301 w 122301"/>
              <a:gd name="connsiteY1" fmla="*/ 0 h 85928"/>
              <a:gd name="connsiteX2" fmla="*/ 122301 w 122301"/>
              <a:gd name="connsiteY2" fmla="*/ 85928 h 85928"/>
              <a:gd name="connsiteX3" fmla="*/ 109601 w 122301"/>
              <a:gd name="connsiteY3" fmla="*/ 85928 h 85928"/>
              <a:gd name="connsiteX4" fmla="*/ 109601 w 122301"/>
              <a:gd name="connsiteY4" fmla="*/ 65074 h 85928"/>
              <a:gd name="connsiteX5" fmla="*/ 74676 w 122301"/>
              <a:gd name="connsiteY5" fmla="*/ 65074 h 85928"/>
              <a:gd name="connsiteX6" fmla="*/ 41148 w 122301"/>
              <a:gd name="connsiteY6" fmla="*/ 80810 h 85928"/>
              <a:gd name="connsiteX7" fmla="*/ 11683 w 122301"/>
              <a:gd name="connsiteY7" fmla="*/ 69329 h 85928"/>
              <a:gd name="connsiteX8" fmla="*/ 0 w 122301"/>
              <a:gd name="connsiteY8" fmla="*/ 41109 h 85928"/>
              <a:gd name="connsiteX9" fmla="*/ 11683 w 122301"/>
              <a:gd name="connsiteY9" fmla="*/ 12991 h 85928"/>
              <a:gd name="connsiteX10" fmla="*/ 41148 w 122301"/>
              <a:gd name="connsiteY10" fmla="*/ 1511 h 85928"/>
              <a:gd name="connsiteX11" fmla="*/ 75438 w 122301"/>
              <a:gd name="connsiteY11" fmla="*/ 18072 h 85928"/>
              <a:gd name="connsiteX12" fmla="*/ 109601 w 122301"/>
              <a:gd name="connsiteY12" fmla="*/ 18072 h 85928"/>
              <a:gd name="connsiteX13" fmla="*/ 109601 w 122301"/>
              <a:gd name="connsiteY13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301" h="85928">
                <a:moveTo>
                  <a:pt x="109601" y="0"/>
                </a:moveTo>
                <a:lnTo>
                  <a:pt x="122301" y="0"/>
                </a:lnTo>
                <a:lnTo>
                  <a:pt x="122301" y="85928"/>
                </a:lnTo>
                <a:lnTo>
                  <a:pt x="109601" y="85928"/>
                </a:lnTo>
                <a:lnTo>
                  <a:pt x="109601" y="65074"/>
                </a:lnTo>
                <a:lnTo>
                  <a:pt x="74676" y="65074"/>
                </a:lnTo>
                <a:cubicBezTo>
                  <a:pt x="66420" y="75564"/>
                  <a:pt x="55245" y="80810"/>
                  <a:pt x="41148" y="80810"/>
                </a:cubicBezTo>
                <a:cubicBezTo>
                  <a:pt x="29210" y="80810"/>
                  <a:pt x="19430" y="76974"/>
                  <a:pt x="11683" y="69329"/>
                </a:cubicBezTo>
                <a:cubicBezTo>
                  <a:pt x="3936" y="61671"/>
                  <a:pt x="0" y="52273"/>
                  <a:pt x="0" y="41109"/>
                </a:cubicBezTo>
                <a:cubicBezTo>
                  <a:pt x="0" y="30010"/>
                  <a:pt x="3936" y="20637"/>
                  <a:pt x="11683" y="12991"/>
                </a:cubicBezTo>
                <a:cubicBezTo>
                  <a:pt x="19430" y="5334"/>
                  <a:pt x="29210" y="1511"/>
                  <a:pt x="41148" y="1511"/>
                </a:cubicBezTo>
                <a:cubicBezTo>
                  <a:pt x="55753" y="1511"/>
                  <a:pt x="67183" y="7035"/>
                  <a:pt x="75438" y="18072"/>
                </a:cubicBezTo>
                <a:lnTo>
                  <a:pt x="109601" y="18072"/>
                </a:lnTo>
                <a:lnTo>
                  <a:pt x="10960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7398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468" y="5849556"/>
            <a:ext cx="40513" cy="85928"/>
          </a:xfrm>
          <a:custGeom>
            <a:avLst/>
            <a:gdLst>
              <a:gd name="connsiteX0" fmla="*/ 27939 w 40513"/>
              <a:gd name="connsiteY0" fmla="*/ 0 h 85928"/>
              <a:gd name="connsiteX1" fmla="*/ 40513 w 40513"/>
              <a:gd name="connsiteY1" fmla="*/ 0 h 85928"/>
              <a:gd name="connsiteX2" fmla="*/ 40513 w 40513"/>
              <a:gd name="connsiteY2" fmla="*/ 85928 h 85928"/>
              <a:gd name="connsiteX3" fmla="*/ 27939 w 40513"/>
              <a:gd name="connsiteY3" fmla="*/ 85928 h 85928"/>
              <a:gd name="connsiteX4" fmla="*/ 27939 w 40513"/>
              <a:gd name="connsiteY4" fmla="*/ 44983 h 85928"/>
              <a:gd name="connsiteX5" fmla="*/ 0 w 40513"/>
              <a:gd name="connsiteY5" fmla="*/ 44983 h 85928"/>
              <a:gd name="connsiteX6" fmla="*/ 0 w 40513"/>
              <a:gd name="connsiteY6" fmla="*/ 34048 h 85928"/>
              <a:gd name="connsiteX7" fmla="*/ 27939 w 40513"/>
              <a:gd name="connsiteY7" fmla="*/ 34048 h 85928"/>
              <a:gd name="connsiteX8" fmla="*/ 27939 w 40513"/>
              <a:gd name="connsiteY8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513" h="85928">
                <a:moveTo>
                  <a:pt x="27939" y="0"/>
                </a:moveTo>
                <a:lnTo>
                  <a:pt x="40513" y="0"/>
                </a:lnTo>
                <a:lnTo>
                  <a:pt x="40513" y="85928"/>
                </a:lnTo>
                <a:lnTo>
                  <a:pt x="27939" y="85928"/>
                </a:lnTo>
                <a:lnTo>
                  <a:pt x="27939" y="44983"/>
                </a:lnTo>
                <a:lnTo>
                  <a:pt x="0" y="44983"/>
                </a:lnTo>
                <a:lnTo>
                  <a:pt x="0" y="34048"/>
                </a:lnTo>
                <a:lnTo>
                  <a:pt x="27939" y="34048"/>
                </a:lnTo>
                <a:lnTo>
                  <a:pt x="279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6896" y="5849556"/>
            <a:ext cx="124460" cy="162204"/>
          </a:xfrm>
          <a:custGeom>
            <a:avLst/>
            <a:gdLst>
              <a:gd name="connsiteX0" fmla="*/ 112014 w 124460"/>
              <a:gd name="connsiteY0" fmla="*/ 0 h 162204"/>
              <a:gd name="connsiteX1" fmla="*/ 124460 w 124460"/>
              <a:gd name="connsiteY1" fmla="*/ 0 h 162204"/>
              <a:gd name="connsiteX2" fmla="*/ 124460 w 124460"/>
              <a:gd name="connsiteY2" fmla="*/ 162204 h 162204"/>
              <a:gd name="connsiteX3" fmla="*/ 112014 w 124460"/>
              <a:gd name="connsiteY3" fmla="*/ 162204 h 162204"/>
              <a:gd name="connsiteX4" fmla="*/ 112014 w 124460"/>
              <a:gd name="connsiteY4" fmla="*/ 71132 h 162204"/>
              <a:gd name="connsiteX5" fmla="*/ 82041 w 124460"/>
              <a:gd name="connsiteY5" fmla="*/ 71132 h 162204"/>
              <a:gd name="connsiteX6" fmla="*/ 69469 w 124460"/>
              <a:gd name="connsiteY6" fmla="*/ 108178 h 162204"/>
              <a:gd name="connsiteX7" fmla="*/ 41148 w 124460"/>
              <a:gd name="connsiteY7" fmla="*/ 121081 h 162204"/>
              <a:gd name="connsiteX8" fmla="*/ 11303 w 124460"/>
              <a:gd name="connsiteY8" fmla="*/ 106324 h 162204"/>
              <a:gd name="connsiteX9" fmla="*/ 0 w 124460"/>
              <a:gd name="connsiteY9" fmla="*/ 65925 h 162204"/>
              <a:gd name="connsiteX10" fmla="*/ 11176 w 124460"/>
              <a:gd name="connsiteY10" fmla="*/ 25437 h 162204"/>
              <a:gd name="connsiteX11" fmla="*/ 41148 w 124460"/>
              <a:gd name="connsiteY11" fmla="*/ 10845 h 162204"/>
              <a:gd name="connsiteX12" fmla="*/ 69469 w 124460"/>
              <a:gd name="connsiteY12" fmla="*/ 23748 h 162204"/>
              <a:gd name="connsiteX13" fmla="*/ 81914 w 124460"/>
              <a:gd name="connsiteY13" fmla="*/ 59956 h 162204"/>
              <a:gd name="connsiteX14" fmla="*/ 112014 w 124460"/>
              <a:gd name="connsiteY14" fmla="*/ 59956 h 162204"/>
              <a:gd name="connsiteX15" fmla="*/ 112014 w 124460"/>
              <a:gd name="connsiteY15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460" h="162204">
                <a:moveTo>
                  <a:pt x="112014" y="0"/>
                </a:moveTo>
                <a:lnTo>
                  <a:pt x="124460" y="0"/>
                </a:lnTo>
                <a:lnTo>
                  <a:pt x="124460" y="162204"/>
                </a:lnTo>
                <a:lnTo>
                  <a:pt x="112014" y="162204"/>
                </a:lnTo>
                <a:lnTo>
                  <a:pt x="112014" y="71132"/>
                </a:lnTo>
                <a:lnTo>
                  <a:pt x="82041" y="71132"/>
                </a:lnTo>
                <a:cubicBezTo>
                  <a:pt x="81153" y="87223"/>
                  <a:pt x="76961" y="99567"/>
                  <a:pt x="69469" y="108178"/>
                </a:cubicBezTo>
                <a:cubicBezTo>
                  <a:pt x="62103" y="116776"/>
                  <a:pt x="52578" y="121081"/>
                  <a:pt x="41148" y="121081"/>
                </a:cubicBezTo>
                <a:cubicBezTo>
                  <a:pt x="28829" y="121081"/>
                  <a:pt x="18923" y="116166"/>
                  <a:pt x="11303" y="106324"/>
                </a:cubicBezTo>
                <a:cubicBezTo>
                  <a:pt x="3683" y="96481"/>
                  <a:pt x="0" y="83019"/>
                  <a:pt x="0" y="65925"/>
                </a:cubicBezTo>
                <a:cubicBezTo>
                  <a:pt x="0" y="48653"/>
                  <a:pt x="3683" y="35153"/>
                  <a:pt x="11176" y="25437"/>
                </a:cubicBezTo>
                <a:cubicBezTo>
                  <a:pt x="18669" y="15709"/>
                  <a:pt x="28701" y="10845"/>
                  <a:pt x="41148" y="10845"/>
                </a:cubicBezTo>
                <a:cubicBezTo>
                  <a:pt x="52705" y="10845"/>
                  <a:pt x="62103" y="15151"/>
                  <a:pt x="69469" y="23748"/>
                </a:cubicBezTo>
                <a:cubicBezTo>
                  <a:pt x="76835" y="32359"/>
                  <a:pt x="81026" y="44424"/>
                  <a:pt x="81914" y="59956"/>
                </a:cubicBezTo>
                <a:lnTo>
                  <a:pt x="112014" y="59956"/>
                </a:lnTo>
                <a:lnTo>
                  <a:pt x="1120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1345" y="5863679"/>
            <a:ext cx="97409" cy="110744"/>
          </a:xfrm>
          <a:custGeom>
            <a:avLst/>
            <a:gdLst>
              <a:gd name="connsiteX0" fmla="*/ 6477 w 97409"/>
              <a:gd name="connsiteY0" fmla="*/ 0 h 110744"/>
              <a:gd name="connsiteX1" fmla="*/ 91694 w 97409"/>
              <a:gd name="connsiteY1" fmla="*/ 0 h 110744"/>
              <a:gd name="connsiteX2" fmla="*/ 91694 w 97409"/>
              <a:gd name="connsiteY2" fmla="*/ 11188 h 110744"/>
              <a:gd name="connsiteX3" fmla="*/ 55245 w 97409"/>
              <a:gd name="connsiteY3" fmla="*/ 11188 h 110744"/>
              <a:gd name="connsiteX4" fmla="*/ 55245 w 97409"/>
              <a:gd name="connsiteY4" fmla="*/ 24307 h 110744"/>
              <a:gd name="connsiteX5" fmla="*/ 67056 w 97409"/>
              <a:gd name="connsiteY5" fmla="*/ 66763 h 110744"/>
              <a:gd name="connsiteX6" fmla="*/ 97409 w 97409"/>
              <a:gd name="connsiteY6" fmla="*/ 98805 h 110744"/>
              <a:gd name="connsiteX7" fmla="*/ 88773 w 97409"/>
              <a:gd name="connsiteY7" fmla="*/ 108470 h 110744"/>
              <a:gd name="connsiteX8" fmla="*/ 63119 w 97409"/>
              <a:gd name="connsiteY8" fmla="*/ 82321 h 110744"/>
              <a:gd name="connsiteX9" fmla="*/ 49022 w 97409"/>
              <a:gd name="connsiteY9" fmla="*/ 56007 h 110744"/>
              <a:gd name="connsiteX10" fmla="*/ 34417 w 97409"/>
              <a:gd name="connsiteY10" fmla="*/ 84124 h 110744"/>
              <a:gd name="connsiteX11" fmla="*/ 9398 w 97409"/>
              <a:gd name="connsiteY11" fmla="*/ 110744 h 110744"/>
              <a:gd name="connsiteX12" fmla="*/ 0 w 97409"/>
              <a:gd name="connsiteY12" fmla="*/ 102082 h 110744"/>
              <a:gd name="connsiteX13" fmla="*/ 30988 w 97409"/>
              <a:gd name="connsiteY13" fmla="*/ 67690 h 110744"/>
              <a:gd name="connsiteX14" fmla="*/ 42672 w 97409"/>
              <a:gd name="connsiteY14" fmla="*/ 24803 h 110744"/>
              <a:gd name="connsiteX15" fmla="*/ 42672 w 97409"/>
              <a:gd name="connsiteY15" fmla="*/ 11188 h 110744"/>
              <a:gd name="connsiteX16" fmla="*/ 6477 w 97409"/>
              <a:gd name="connsiteY16" fmla="*/ 11188 h 110744"/>
              <a:gd name="connsiteX17" fmla="*/ 6477 w 97409"/>
              <a:gd name="connsiteY17" fmla="*/ 0 h 110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97409" h="110744">
                <a:moveTo>
                  <a:pt x="6477" y="0"/>
                </a:moveTo>
                <a:lnTo>
                  <a:pt x="91694" y="0"/>
                </a:lnTo>
                <a:lnTo>
                  <a:pt x="91694" y="11188"/>
                </a:lnTo>
                <a:lnTo>
                  <a:pt x="55245" y="11188"/>
                </a:lnTo>
                <a:lnTo>
                  <a:pt x="55245" y="24307"/>
                </a:lnTo>
                <a:cubicBezTo>
                  <a:pt x="55245" y="38658"/>
                  <a:pt x="59182" y="52806"/>
                  <a:pt x="67056" y="66763"/>
                </a:cubicBezTo>
                <a:cubicBezTo>
                  <a:pt x="75057" y="80721"/>
                  <a:pt x="85090" y="91401"/>
                  <a:pt x="97409" y="98805"/>
                </a:cubicBezTo>
                <a:lnTo>
                  <a:pt x="88773" y="108470"/>
                </a:lnTo>
                <a:cubicBezTo>
                  <a:pt x="78994" y="100799"/>
                  <a:pt x="70485" y="92075"/>
                  <a:pt x="63119" y="82321"/>
                </a:cubicBezTo>
                <a:cubicBezTo>
                  <a:pt x="55879" y="72567"/>
                  <a:pt x="51181" y="63792"/>
                  <a:pt x="49022" y="56007"/>
                </a:cubicBezTo>
                <a:cubicBezTo>
                  <a:pt x="46863" y="64300"/>
                  <a:pt x="42037" y="73672"/>
                  <a:pt x="34417" y="84124"/>
                </a:cubicBezTo>
                <a:cubicBezTo>
                  <a:pt x="26924" y="94589"/>
                  <a:pt x="18542" y="103454"/>
                  <a:pt x="9398" y="110744"/>
                </a:cubicBezTo>
                <a:lnTo>
                  <a:pt x="0" y="102082"/>
                </a:lnTo>
                <a:cubicBezTo>
                  <a:pt x="12827" y="93281"/>
                  <a:pt x="23114" y="81813"/>
                  <a:pt x="30988" y="67690"/>
                </a:cubicBezTo>
                <a:cubicBezTo>
                  <a:pt x="38735" y="53568"/>
                  <a:pt x="42672" y="39268"/>
                  <a:pt x="42672" y="24803"/>
                </a:cubicBezTo>
                <a:lnTo>
                  <a:pt x="42672" y="11188"/>
                </a:lnTo>
                <a:lnTo>
                  <a:pt x="6477" y="11188"/>
                </a:lnTo>
                <a:lnTo>
                  <a:pt x="647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9963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91736" y="5855601"/>
            <a:ext cx="138048" cy="62141"/>
          </a:xfrm>
          <a:custGeom>
            <a:avLst/>
            <a:gdLst>
              <a:gd name="connsiteX0" fmla="*/ 10414 w 138048"/>
              <a:gd name="connsiteY0" fmla="*/ 0 h 62141"/>
              <a:gd name="connsiteX1" fmla="*/ 127508 w 138048"/>
              <a:gd name="connsiteY1" fmla="*/ 0 h 62141"/>
              <a:gd name="connsiteX2" fmla="*/ 127508 w 138048"/>
              <a:gd name="connsiteY2" fmla="*/ 11188 h 62141"/>
              <a:gd name="connsiteX3" fmla="*/ 75565 w 138048"/>
              <a:gd name="connsiteY3" fmla="*/ 11188 h 62141"/>
              <a:gd name="connsiteX4" fmla="*/ 96520 w 138048"/>
              <a:gd name="connsiteY4" fmla="*/ 37427 h 62141"/>
              <a:gd name="connsiteX5" fmla="*/ 138048 w 138048"/>
              <a:gd name="connsiteY5" fmla="*/ 50965 h 62141"/>
              <a:gd name="connsiteX6" fmla="*/ 130683 w 138048"/>
              <a:gd name="connsiteY6" fmla="*/ 61138 h 62141"/>
              <a:gd name="connsiteX7" fmla="*/ 93345 w 138048"/>
              <a:gd name="connsiteY7" fmla="*/ 47815 h 62141"/>
              <a:gd name="connsiteX8" fmla="*/ 68961 w 138048"/>
              <a:gd name="connsiteY8" fmla="*/ 26492 h 62141"/>
              <a:gd name="connsiteX9" fmla="*/ 45212 w 138048"/>
              <a:gd name="connsiteY9" fmla="*/ 47930 h 62141"/>
              <a:gd name="connsiteX10" fmla="*/ 7747 w 138048"/>
              <a:gd name="connsiteY10" fmla="*/ 62141 h 62141"/>
              <a:gd name="connsiteX11" fmla="*/ 0 w 138048"/>
              <a:gd name="connsiteY11" fmla="*/ 51638 h 62141"/>
              <a:gd name="connsiteX12" fmla="*/ 40766 w 138048"/>
              <a:gd name="connsiteY12" fmla="*/ 37592 h 62141"/>
              <a:gd name="connsiteX13" fmla="*/ 62229 w 138048"/>
              <a:gd name="connsiteY13" fmla="*/ 11188 h 62141"/>
              <a:gd name="connsiteX14" fmla="*/ 10414 w 138048"/>
              <a:gd name="connsiteY14" fmla="*/ 11188 h 62141"/>
              <a:gd name="connsiteX15" fmla="*/ 10414 w 138048"/>
              <a:gd name="connsiteY15" fmla="*/ 0 h 62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048" h="62141">
                <a:moveTo>
                  <a:pt x="10414" y="0"/>
                </a:moveTo>
                <a:lnTo>
                  <a:pt x="127508" y="0"/>
                </a:lnTo>
                <a:lnTo>
                  <a:pt x="127508" y="11188"/>
                </a:lnTo>
                <a:lnTo>
                  <a:pt x="75565" y="11188"/>
                </a:lnTo>
                <a:cubicBezTo>
                  <a:pt x="77470" y="21107"/>
                  <a:pt x="84454" y="29857"/>
                  <a:pt x="96520" y="37427"/>
                </a:cubicBezTo>
                <a:cubicBezTo>
                  <a:pt x="108712" y="44996"/>
                  <a:pt x="122554" y="49504"/>
                  <a:pt x="138048" y="50965"/>
                </a:cubicBezTo>
                <a:lnTo>
                  <a:pt x="130683" y="61138"/>
                </a:lnTo>
                <a:cubicBezTo>
                  <a:pt x="117855" y="59347"/>
                  <a:pt x="105409" y="54902"/>
                  <a:pt x="93345" y="47815"/>
                </a:cubicBezTo>
                <a:cubicBezTo>
                  <a:pt x="81279" y="40716"/>
                  <a:pt x="73152" y="33617"/>
                  <a:pt x="68961" y="26492"/>
                </a:cubicBezTo>
                <a:cubicBezTo>
                  <a:pt x="65023" y="33439"/>
                  <a:pt x="57150" y="40589"/>
                  <a:pt x="45212" y="47930"/>
                </a:cubicBezTo>
                <a:cubicBezTo>
                  <a:pt x="33273" y="55283"/>
                  <a:pt x="20827" y="60020"/>
                  <a:pt x="7747" y="62141"/>
                </a:cubicBezTo>
                <a:lnTo>
                  <a:pt x="0" y="51638"/>
                </a:lnTo>
                <a:cubicBezTo>
                  <a:pt x="14858" y="50127"/>
                  <a:pt x="28447" y="45440"/>
                  <a:pt x="40766" y="37592"/>
                </a:cubicBezTo>
                <a:cubicBezTo>
                  <a:pt x="53213" y="29743"/>
                  <a:pt x="60325" y="20942"/>
                  <a:pt x="62229" y="11188"/>
                </a:cubicBezTo>
                <a:lnTo>
                  <a:pt x="10414" y="11188"/>
                </a:lnTo>
                <a:lnTo>
                  <a:pt x="104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4775" y="5855436"/>
            <a:ext cx="101219" cy="54406"/>
          </a:xfrm>
          <a:custGeom>
            <a:avLst/>
            <a:gdLst>
              <a:gd name="connsiteX0" fmla="*/ 0 w 101219"/>
              <a:gd name="connsiteY0" fmla="*/ 0 h 54406"/>
              <a:gd name="connsiteX1" fmla="*/ 12573 w 101219"/>
              <a:gd name="connsiteY1" fmla="*/ 0 h 54406"/>
              <a:gd name="connsiteX2" fmla="*/ 12573 w 101219"/>
              <a:gd name="connsiteY2" fmla="*/ 43218 h 54406"/>
              <a:gd name="connsiteX3" fmla="*/ 101219 w 101219"/>
              <a:gd name="connsiteY3" fmla="*/ 43218 h 54406"/>
              <a:gd name="connsiteX4" fmla="*/ 101219 w 101219"/>
              <a:gd name="connsiteY4" fmla="*/ 54406 h 54406"/>
              <a:gd name="connsiteX5" fmla="*/ 0 w 101219"/>
              <a:gd name="connsiteY5" fmla="*/ 54406 h 54406"/>
              <a:gd name="connsiteX6" fmla="*/ 0 w 101219"/>
              <a:gd name="connsiteY6" fmla="*/ 0 h 54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1219" h="54406">
                <a:moveTo>
                  <a:pt x="0" y="0"/>
                </a:moveTo>
                <a:lnTo>
                  <a:pt x="12573" y="0"/>
                </a:lnTo>
                <a:lnTo>
                  <a:pt x="12573" y="43218"/>
                </a:lnTo>
                <a:lnTo>
                  <a:pt x="101219" y="43218"/>
                </a:lnTo>
                <a:lnTo>
                  <a:pt x="101219" y="54406"/>
                </a:lnTo>
                <a:lnTo>
                  <a:pt x="0" y="5440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3715" y="5849556"/>
            <a:ext cx="122809" cy="162204"/>
          </a:xfrm>
          <a:custGeom>
            <a:avLst/>
            <a:gdLst>
              <a:gd name="connsiteX0" fmla="*/ 110363 w 122809"/>
              <a:gd name="connsiteY0" fmla="*/ 0 h 162204"/>
              <a:gd name="connsiteX1" fmla="*/ 122809 w 122809"/>
              <a:gd name="connsiteY1" fmla="*/ 0 h 162204"/>
              <a:gd name="connsiteX2" fmla="*/ 122809 w 122809"/>
              <a:gd name="connsiteY2" fmla="*/ 162204 h 162204"/>
              <a:gd name="connsiteX3" fmla="*/ 110363 w 122809"/>
              <a:gd name="connsiteY3" fmla="*/ 162204 h 162204"/>
              <a:gd name="connsiteX4" fmla="*/ 110363 w 122809"/>
              <a:gd name="connsiteY4" fmla="*/ 98881 h 162204"/>
              <a:gd name="connsiteX5" fmla="*/ 75692 w 122809"/>
              <a:gd name="connsiteY5" fmla="*/ 98881 h 162204"/>
              <a:gd name="connsiteX6" fmla="*/ 41021 w 122809"/>
              <a:gd name="connsiteY6" fmla="*/ 121081 h 162204"/>
              <a:gd name="connsiteX7" fmla="*/ 11303 w 122809"/>
              <a:gd name="connsiteY7" fmla="*/ 106286 h 162204"/>
              <a:gd name="connsiteX8" fmla="*/ 0 w 122809"/>
              <a:gd name="connsiteY8" fmla="*/ 65925 h 162204"/>
              <a:gd name="connsiteX9" fmla="*/ 11176 w 122809"/>
              <a:gd name="connsiteY9" fmla="*/ 25476 h 162204"/>
              <a:gd name="connsiteX10" fmla="*/ 41021 w 122809"/>
              <a:gd name="connsiteY10" fmla="*/ 10845 h 162204"/>
              <a:gd name="connsiteX11" fmla="*/ 75692 w 122809"/>
              <a:gd name="connsiteY11" fmla="*/ 32880 h 162204"/>
              <a:gd name="connsiteX12" fmla="*/ 110363 w 122809"/>
              <a:gd name="connsiteY12" fmla="*/ 32880 h 162204"/>
              <a:gd name="connsiteX13" fmla="*/ 110363 w 122809"/>
              <a:gd name="connsiteY13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809" h="162204">
                <a:moveTo>
                  <a:pt x="110363" y="0"/>
                </a:moveTo>
                <a:lnTo>
                  <a:pt x="122809" y="0"/>
                </a:lnTo>
                <a:lnTo>
                  <a:pt x="122809" y="162204"/>
                </a:lnTo>
                <a:lnTo>
                  <a:pt x="110363" y="162204"/>
                </a:lnTo>
                <a:lnTo>
                  <a:pt x="110363" y="98881"/>
                </a:lnTo>
                <a:lnTo>
                  <a:pt x="75692" y="98881"/>
                </a:lnTo>
                <a:cubicBezTo>
                  <a:pt x="68198" y="113677"/>
                  <a:pt x="56769" y="121081"/>
                  <a:pt x="41021" y="121081"/>
                </a:cubicBezTo>
                <a:cubicBezTo>
                  <a:pt x="28702" y="121081"/>
                  <a:pt x="18796" y="116154"/>
                  <a:pt x="11303" y="106286"/>
                </a:cubicBezTo>
                <a:cubicBezTo>
                  <a:pt x="3810" y="96418"/>
                  <a:pt x="0" y="82968"/>
                  <a:pt x="0" y="65925"/>
                </a:cubicBezTo>
                <a:cubicBezTo>
                  <a:pt x="0" y="48717"/>
                  <a:pt x="3810" y="35230"/>
                  <a:pt x="11176" y="25476"/>
                </a:cubicBezTo>
                <a:cubicBezTo>
                  <a:pt x="18669" y="15722"/>
                  <a:pt x="28575" y="10845"/>
                  <a:pt x="41021" y="10845"/>
                </a:cubicBezTo>
                <a:cubicBezTo>
                  <a:pt x="56769" y="10845"/>
                  <a:pt x="68326" y="18186"/>
                  <a:pt x="75692" y="32880"/>
                </a:cubicBezTo>
                <a:lnTo>
                  <a:pt x="110363" y="32880"/>
                </a:lnTo>
                <a:lnTo>
                  <a:pt x="1103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6777" y="5852833"/>
            <a:ext cx="45973" cy="153632"/>
          </a:xfrm>
          <a:custGeom>
            <a:avLst/>
            <a:gdLst>
              <a:gd name="connsiteX0" fmla="*/ 33527 w 45973"/>
              <a:gd name="connsiteY0" fmla="*/ 0 h 153632"/>
              <a:gd name="connsiteX1" fmla="*/ 45973 w 45973"/>
              <a:gd name="connsiteY1" fmla="*/ 0 h 153632"/>
              <a:gd name="connsiteX2" fmla="*/ 45973 w 45973"/>
              <a:gd name="connsiteY2" fmla="*/ 153632 h 153632"/>
              <a:gd name="connsiteX3" fmla="*/ 33527 w 45973"/>
              <a:gd name="connsiteY3" fmla="*/ 153632 h 153632"/>
              <a:gd name="connsiteX4" fmla="*/ 33527 w 45973"/>
              <a:gd name="connsiteY4" fmla="*/ 66852 h 153632"/>
              <a:gd name="connsiteX5" fmla="*/ 0 w 45973"/>
              <a:gd name="connsiteY5" fmla="*/ 66852 h 153632"/>
              <a:gd name="connsiteX6" fmla="*/ 0 w 45973"/>
              <a:gd name="connsiteY6" fmla="*/ 55752 h 153632"/>
              <a:gd name="connsiteX7" fmla="*/ 33527 w 45973"/>
              <a:gd name="connsiteY7" fmla="*/ 55752 h 153632"/>
              <a:gd name="connsiteX8" fmla="*/ 33527 w 45973"/>
              <a:gd name="connsiteY8" fmla="*/ 0 h 153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973" h="153632">
                <a:moveTo>
                  <a:pt x="33527" y="0"/>
                </a:moveTo>
                <a:lnTo>
                  <a:pt x="45973" y="0"/>
                </a:lnTo>
                <a:lnTo>
                  <a:pt x="45973" y="153632"/>
                </a:lnTo>
                <a:lnTo>
                  <a:pt x="33527" y="153632"/>
                </a:lnTo>
                <a:lnTo>
                  <a:pt x="33527" y="66852"/>
                </a:lnTo>
                <a:lnTo>
                  <a:pt x="0" y="66852"/>
                </a:lnTo>
                <a:lnTo>
                  <a:pt x="0" y="55752"/>
                </a:lnTo>
                <a:lnTo>
                  <a:pt x="33527" y="55752"/>
                </a:lnTo>
                <a:lnTo>
                  <a:pt x="3352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9649" y="5849556"/>
            <a:ext cx="44322" cy="162204"/>
          </a:xfrm>
          <a:custGeom>
            <a:avLst/>
            <a:gdLst>
              <a:gd name="connsiteX0" fmla="*/ 31876 w 44322"/>
              <a:gd name="connsiteY0" fmla="*/ 0 h 162204"/>
              <a:gd name="connsiteX1" fmla="*/ 44322 w 44322"/>
              <a:gd name="connsiteY1" fmla="*/ 0 h 162204"/>
              <a:gd name="connsiteX2" fmla="*/ 44322 w 44322"/>
              <a:gd name="connsiteY2" fmla="*/ 162204 h 162204"/>
              <a:gd name="connsiteX3" fmla="*/ 31876 w 44322"/>
              <a:gd name="connsiteY3" fmla="*/ 162204 h 162204"/>
              <a:gd name="connsiteX4" fmla="*/ 31876 w 44322"/>
              <a:gd name="connsiteY4" fmla="*/ 79375 h 162204"/>
              <a:gd name="connsiteX5" fmla="*/ 0 w 44322"/>
              <a:gd name="connsiteY5" fmla="*/ 79375 h 162204"/>
              <a:gd name="connsiteX6" fmla="*/ 0 w 44322"/>
              <a:gd name="connsiteY6" fmla="*/ 68364 h 162204"/>
              <a:gd name="connsiteX7" fmla="*/ 31876 w 44322"/>
              <a:gd name="connsiteY7" fmla="*/ 68364 h 162204"/>
              <a:gd name="connsiteX8" fmla="*/ 31876 w 44322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4322" h="162204">
                <a:moveTo>
                  <a:pt x="31876" y="0"/>
                </a:moveTo>
                <a:lnTo>
                  <a:pt x="44322" y="0"/>
                </a:lnTo>
                <a:lnTo>
                  <a:pt x="44322" y="162204"/>
                </a:lnTo>
                <a:lnTo>
                  <a:pt x="31876" y="162204"/>
                </a:lnTo>
                <a:lnTo>
                  <a:pt x="31876" y="79375"/>
                </a:lnTo>
                <a:lnTo>
                  <a:pt x="0" y="79375"/>
                </a:lnTo>
                <a:lnTo>
                  <a:pt x="0" y="68364"/>
                </a:lnTo>
                <a:lnTo>
                  <a:pt x="31876" y="68364"/>
                </a:lnTo>
                <a:lnTo>
                  <a:pt x="318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80711" y="5849556"/>
            <a:ext cx="12700" cy="162204"/>
          </a:xfrm>
          <a:custGeom>
            <a:avLst/>
            <a:gdLst>
              <a:gd name="connsiteX0" fmla="*/ 6350 w 12700"/>
              <a:gd name="connsiteY0" fmla="*/ 0 h 162204"/>
              <a:gd name="connsiteX1" fmla="*/ 6350 w 12700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62204">
                <a:moveTo>
                  <a:pt x="6350" y="0"/>
                </a:moveTo>
                <a:lnTo>
                  <a:pt x="6350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1166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06744" y="5852833"/>
            <a:ext cx="35433" cy="154635"/>
          </a:xfrm>
          <a:custGeom>
            <a:avLst/>
            <a:gdLst>
              <a:gd name="connsiteX0" fmla="*/ 23114 w 35433"/>
              <a:gd name="connsiteY0" fmla="*/ 0 h 154635"/>
              <a:gd name="connsiteX1" fmla="*/ 35433 w 35433"/>
              <a:gd name="connsiteY1" fmla="*/ 0 h 154635"/>
              <a:gd name="connsiteX2" fmla="*/ 35433 w 35433"/>
              <a:gd name="connsiteY2" fmla="*/ 154635 h 154635"/>
              <a:gd name="connsiteX3" fmla="*/ 23114 w 35433"/>
              <a:gd name="connsiteY3" fmla="*/ 154635 h 154635"/>
              <a:gd name="connsiteX4" fmla="*/ 23114 w 35433"/>
              <a:gd name="connsiteY4" fmla="*/ 76263 h 154635"/>
              <a:gd name="connsiteX5" fmla="*/ 0 w 35433"/>
              <a:gd name="connsiteY5" fmla="*/ 76263 h 154635"/>
              <a:gd name="connsiteX6" fmla="*/ 0 w 35433"/>
              <a:gd name="connsiteY6" fmla="*/ 65087 h 154635"/>
              <a:gd name="connsiteX7" fmla="*/ 23114 w 35433"/>
              <a:gd name="connsiteY7" fmla="*/ 65087 h 154635"/>
              <a:gd name="connsiteX8" fmla="*/ 23114 w 35433"/>
              <a:gd name="connsiteY8" fmla="*/ 0 h 154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433" h="154635">
                <a:moveTo>
                  <a:pt x="23114" y="0"/>
                </a:moveTo>
                <a:lnTo>
                  <a:pt x="35433" y="0"/>
                </a:lnTo>
                <a:lnTo>
                  <a:pt x="35433" y="154635"/>
                </a:lnTo>
                <a:lnTo>
                  <a:pt x="23114" y="154635"/>
                </a:lnTo>
                <a:lnTo>
                  <a:pt x="23114" y="76263"/>
                </a:lnTo>
                <a:lnTo>
                  <a:pt x="0" y="76263"/>
                </a:lnTo>
                <a:lnTo>
                  <a:pt x="0" y="65087"/>
                </a:lnTo>
                <a:lnTo>
                  <a:pt x="23114" y="65087"/>
                </a:lnTo>
                <a:lnTo>
                  <a:pt x="231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27471" y="5849556"/>
            <a:ext cx="12700" cy="89547"/>
          </a:xfrm>
          <a:custGeom>
            <a:avLst/>
            <a:gdLst>
              <a:gd name="connsiteX0" fmla="*/ 6350 w 12700"/>
              <a:gd name="connsiteY0" fmla="*/ 0 h 89547"/>
              <a:gd name="connsiteX1" fmla="*/ 6350 w 12700"/>
              <a:gd name="connsiteY1" fmla="*/ 89547 h 89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89547">
                <a:moveTo>
                  <a:pt x="6350" y="0"/>
                </a:moveTo>
                <a:lnTo>
                  <a:pt x="6350" y="89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9069" y="5849556"/>
            <a:ext cx="12826" cy="162204"/>
          </a:xfrm>
          <a:custGeom>
            <a:avLst/>
            <a:gdLst>
              <a:gd name="connsiteX0" fmla="*/ 6413 w 12826"/>
              <a:gd name="connsiteY0" fmla="*/ 0 h 162204"/>
              <a:gd name="connsiteX1" fmla="*/ 6413 w 12826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26" h="162204">
                <a:moveTo>
                  <a:pt x="6413" y="0"/>
                </a:moveTo>
                <a:lnTo>
                  <a:pt x="6413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7846" y="5852833"/>
            <a:ext cx="102362" cy="157238"/>
          </a:xfrm>
          <a:custGeom>
            <a:avLst/>
            <a:gdLst>
              <a:gd name="connsiteX0" fmla="*/ 89789 w 102362"/>
              <a:gd name="connsiteY0" fmla="*/ 0 h 157238"/>
              <a:gd name="connsiteX1" fmla="*/ 102362 w 102362"/>
              <a:gd name="connsiteY1" fmla="*/ 0 h 157238"/>
              <a:gd name="connsiteX2" fmla="*/ 102362 w 102362"/>
              <a:gd name="connsiteY2" fmla="*/ 157238 h 157238"/>
              <a:gd name="connsiteX3" fmla="*/ 89789 w 102362"/>
              <a:gd name="connsiteY3" fmla="*/ 157238 h 157238"/>
              <a:gd name="connsiteX4" fmla="*/ 89789 w 102362"/>
              <a:gd name="connsiteY4" fmla="*/ 93840 h 157238"/>
              <a:gd name="connsiteX5" fmla="*/ 65786 w 102362"/>
              <a:gd name="connsiteY5" fmla="*/ 93840 h 157238"/>
              <a:gd name="connsiteX6" fmla="*/ 35052 w 102362"/>
              <a:gd name="connsiteY6" fmla="*/ 118821 h 157238"/>
              <a:gd name="connsiteX7" fmla="*/ 9144 w 102362"/>
              <a:gd name="connsiteY7" fmla="*/ 104228 h 157238"/>
              <a:gd name="connsiteX8" fmla="*/ 0 w 102362"/>
              <a:gd name="connsiteY8" fmla="*/ 62649 h 157238"/>
              <a:gd name="connsiteX9" fmla="*/ 9144 w 102362"/>
              <a:gd name="connsiteY9" fmla="*/ 21145 h 157238"/>
              <a:gd name="connsiteX10" fmla="*/ 35052 w 102362"/>
              <a:gd name="connsiteY10" fmla="*/ 6553 h 157238"/>
              <a:gd name="connsiteX11" fmla="*/ 65532 w 102362"/>
              <a:gd name="connsiteY11" fmla="*/ 30607 h 157238"/>
              <a:gd name="connsiteX12" fmla="*/ 89789 w 102362"/>
              <a:gd name="connsiteY12" fmla="*/ 30607 h 157238"/>
              <a:gd name="connsiteX13" fmla="*/ 89789 w 102362"/>
              <a:gd name="connsiteY13" fmla="*/ 0 h 157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2362" h="157238">
                <a:moveTo>
                  <a:pt x="89789" y="0"/>
                </a:moveTo>
                <a:lnTo>
                  <a:pt x="102362" y="0"/>
                </a:lnTo>
                <a:lnTo>
                  <a:pt x="102362" y="157238"/>
                </a:lnTo>
                <a:lnTo>
                  <a:pt x="89789" y="157238"/>
                </a:lnTo>
                <a:lnTo>
                  <a:pt x="89789" y="93840"/>
                </a:lnTo>
                <a:lnTo>
                  <a:pt x="65786" y="93840"/>
                </a:lnTo>
                <a:cubicBezTo>
                  <a:pt x="60198" y="110489"/>
                  <a:pt x="49911" y="118821"/>
                  <a:pt x="35052" y="118821"/>
                </a:cubicBezTo>
                <a:cubicBezTo>
                  <a:pt x="23876" y="118821"/>
                  <a:pt x="15240" y="113957"/>
                  <a:pt x="9144" y="104228"/>
                </a:cubicBezTo>
                <a:cubicBezTo>
                  <a:pt x="3048" y="94500"/>
                  <a:pt x="0" y="80645"/>
                  <a:pt x="0" y="62649"/>
                </a:cubicBezTo>
                <a:cubicBezTo>
                  <a:pt x="0" y="44703"/>
                  <a:pt x="3048" y="30873"/>
                  <a:pt x="9144" y="21145"/>
                </a:cubicBezTo>
                <a:cubicBezTo>
                  <a:pt x="15240" y="11417"/>
                  <a:pt x="23876" y="6553"/>
                  <a:pt x="35052" y="6553"/>
                </a:cubicBezTo>
                <a:cubicBezTo>
                  <a:pt x="49657" y="6553"/>
                  <a:pt x="59817" y="14579"/>
                  <a:pt x="65532" y="30607"/>
                </a:cubicBezTo>
                <a:lnTo>
                  <a:pt x="89789" y="30607"/>
                </a:lnTo>
                <a:lnTo>
                  <a:pt x="8978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031" y="5852490"/>
            <a:ext cx="134747" cy="55257"/>
          </a:xfrm>
          <a:custGeom>
            <a:avLst/>
            <a:gdLst>
              <a:gd name="connsiteX0" fmla="*/ 61086 w 134747"/>
              <a:gd name="connsiteY0" fmla="*/ 0 h 55257"/>
              <a:gd name="connsiteX1" fmla="*/ 73532 w 134747"/>
              <a:gd name="connsiteY1" fmla="*/ 0 h 55257"/>
              <a:gd name="connsiteX2" fmla="*/ 73532 w 134747"/>
              <a:gd name="connsiteY2" fmla="*/ 5474 h 55257"/>
              <a:gd name="connsiteX3" fmla="*/ 91313 w 134747"/>
              <a:gd name="connsiteY3" fmla="*/ 30403 h 55257"/>
              <a:gd name="connsiteX4" fmla="*/ 134747 w 134747"/>
              <a:gd name="connsiteY4" fmla="*/ 45072 h 55257"/>
              <a:gd name="connsiteX5" fmla="*/ 128142 w 134747"/>
              <a:gd name="connsiteY5" fmla="*/ 55257 h 55257"/>
              <a:gd name="connsiteX6" fmla="*/ 91440 w 134747"/>
              <a:gd name="connsiteY6" fmla="*/ 42684 h 55257"/>
              <a:gd name="connsiteX7" fmla="*/ 67563 w 134747"/>
              <a:gd name="connsiteY7" fmla="*/ 22199 h 55257"/>
              <a:gd name="connsiteX8" fmla="*/ 43814 w 134747"/>
              <a:gd name="connsiteY8" fmla="*/ 42265 h 55257"/>
              <a:gd name="connsiteX9" fmla="*/ 7366 w 134747"/>
              <a:gd name="connsiteY9" fmla="*/ 55079 h 55257"/>
              <a:gd name="connsiteX10" fmla="*/ 0 w 134747"/>
              <a:gd name="connsiteY10" fmla="*/ 44907 h 55257"/>
              <a:gd name="connsiteX11" fmla="*/ 43433 w 134747"/>
              <a:gd name="connsiteY11" fmla="*/ 30111 h 55257"/>
              <a:gd name="connsiteX12" fmla="*/ 61086 w 134747"/>
              <a:gd name="connsiteY12" fmla="*/ 5474 h 55257"/>
              <a:gd name="connsiteX13" fmla="*/ 61086 w 134747"/>
              <a:gd name="connsiteY13" fmla="*/ 0 h 55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4747" h="55257">
                <a:moveTo>
                  <a:pt x="61086" y="0"/>
                </a:moveTo>
                <a:lnTo>
                  <a:pt x="73532" y="0"/>
                </a:lnTo>
                <a:lnTo>
                  <a:pt x="73532" y="5474"/>
                </a:lnTo>
                <a:cubicBezTo>
                  <a:pt x="73532" y="13652"/>
                  <a:pt x="79502" y="21971"/>
                  <a:pt x="91313" y="30403"/>
                </a:cubicBezTo>
                <a:cubicBezTo>
                  <a:pt x="103123" y="38836"/>
                  <a:pt x="117602" y="43726"/>
                  <a:pt x="134747" y="45072"/>
                </a:cubicBezTo>
                <a:lnTo>
                  <a:pt x="128142" y="55257"/>
                </a:lnTo>
                <a:cubicBezTo>
                  <a:pt x="115061" y="53403"/>
                  <a:pt x="102870" y="49212"/>
                  <a:pt x="91440" y="42684"/>
                </a:cubicBezTo>
                <a:cubicBezTo>
                  <a:pt x="80136" y="36144"/>
                  <a:pt x="72136" y="29324"/>
                  <a:pt x="67563" y="22199"/>
                </a:cubicBezTo>
                <a:cubicBezTo>
                  <a:pt x="63372" y="28816"/>
                  <a:pt x="55371" y="35509"/>
                  <a:pt x="43814" y="42265"/>
                </a:cubicBezTo>
                <a:cubicBezTo>
                  <a:pt x="32130" y="49009"/>
                  <a:pt x="20066" y="53289"/>
                  <a:pt x="7366" y="55079"/>
                </a:cubicBezTo>
                <a:lnTo>
                  <a:pt x="0" y="44907"/>
                </a:lnTo>
                <a:cubicBezTo>
                  <a:pt x="17144" y="43446"/>
                  <a:pt x="31496" y="38519"/>
                  <a:pt x="43433" y="30111"/>
                </a:cubicBezTo>
                <a:cubicBezTo>
                  <a:pt x="55244" y="21704"/>
                  <a:pt x="61086" y="13487"/>
                  <a:pt x="61086" y="5474"/>
                </a:cubicBezTo>
                <a:lnTo>
                  <a:pt x="6108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8294" y="5849556"/>
            <a:ext cx="12446" cy="162204"/>
          </a:xfrm>
          <a:custGeom>
            <a:avLst/>
            <a:gdLst>
              <a:gd name="connsiteX0" fmla="*/ 6222 w 12446"/>
              <a:gd name="connsiteY0" fmla="*/ 0 h 162204"/>
              <a:gd name="connsiteX1" fmla="*/ 6222 w 12446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46" h="162204">
                <a:moveTo>
                  <a:pt x="6222" y="0"/>
                </a:moveTo>
                <a:lnTo>
                  <a:pt x="6222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6844" y="5849556"/>
            <a:ext cx="12700" cy="162204"/>
          </a:xfrm>
          <a:custGeom>
            <a:avLst/>
            <a:gdLst>
              <a:gd name="connsiteX0" fmla="*/ 6350 w 12700"/>
              <a:gd name="connsiteY0" fmla="*/ 0 h 162204"/>
              <a:gd name="connsiteX1" fmla="*/ 6350 w 12700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62204">
                <a:moveTo>
                  <a:pt x="6350" y="0"/>
                </a:moveTo>
                <a:lnTo>
                  <a:pt x="6350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57341" y="5849556"/>
            <a:ext cx="12572" cy="81140"/>
          </a:xfrm>
          <a:custGeom>
            <a:avLst/>
            <a:gdLst>
              <a:gd name="connsiteX0" fmla="*/ 6286 w 12572"/>
              <a:gd name="connsiteY0" fmla="*/ 0 h 81140"/>
              <a:gd name="connsiteX1" fmla="*/ 6286 w 12572"/>
              <a:gd name="connsiteY1" fmla="*/ 81140 h 8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2" h="81140">
                <a:moveTo>
                  <a:pt x="6286" y="0"/>
                </a:moveTo>
                <a:lnTo>
                  <a:pt x="6286" y="811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6903" y="5872848"/>
            <a:ext cx="38989" cy="151853"/>
          </a:xfrm>
          <a:custGeom>
            <a:avLst/>
            <a:gdLst>
              <a:gd name="connsiteX0" fmla="*/ 0 w 38989"/>
              <a:gd name="connsiteY0" fmla="*/ 0 h 151853"/>
              <a:gd name="connsiteX1" fmla="*/ 12191 w 38989"/>
              <a:gd name="connsiteY1" fmla="*/ 0 h 151853"/>
              <a:gd name="connsiteX2" fmla="*/ 38989 w 38989"/>
              <a:gd name="connsiteY2" fmla="*/ 76606 h 151853"/>
              <a:gd name="connsiteX3" fmla="*/ 12191 w 38989"/>
              <a:gd name="connsiteY3" fmla="*/ 151853 h 151853"/>
              <a:gd name="connsiteX4" fmla="*/ 254 w 38989"/>
              <a:gd name="connsiteY4" fmla="*/ 151853 h 151853"/>
              <a:gd name="connsiteX5" fmla="*/ 27051 w 38989"/>
              <a:gd name="connsiteY5" fmla="*/ 76428 h 151853"/>
              <a:gd name="connsiteX6" fmla="*/ 0 w 38989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989" h="151853">
                <a:moveTo>
                  <a:pt x="0" y="0"/>
                </a:moveTo>
                <a:lnTo>
                  <a:pt x="12191" y="0"/>
                </a:lnTo>
                <a:cubicBezTo>
                  <a:pt x="29971" y="20967"/>
                  <a:pt x="38989" y="46494"/>
                  <a:pt x="38989" y="76606"/>
                </a:cubicBezTo>
                <a:cubicBezTo>
                  <a:pt x="38989" y="106476"/>
                  <a:pt x="29971" y="131571"/>
                  <a:pt x="12191" y="151853"/>
                </a:cubicBezTo>
                <a:lnTo>
                  <a:pt x="254" y="151853"/>
                </a:lnTo>
                <a:cubicBezTo>
                  <a:pt x="18160" y="130441"/>
                  <a:pt x="27051" y="105308"/>
                  <a:pt x="27051" y="76428"/>
                </a:cubicBezTo>
                <a:cubicBezTo>
                  <a:pt x="27051" y="47396"/>
                  <a:pt x="18033" y="21919"/>
                  <a:pt x="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" y="1543812"/>
            <a:ext cx="8051292" cy="4002024"/>
          </a:xfrm>
          <a:custGeom>
            <a:avLst/>
            <a:gdLst>
              <a:gd name="connsiteX0" fmla="*/ 28955 w 8051292"/>
              <a:gd name="connsiteY0" fmla="*/ 3973068 h 4002024"/>
              <a:gd name="connsiteX1" fmla="*/ 8022336 w 8051292"/>
              <a:gd name="connsiteY1" fmla="*/ 3973068 h 4002024"/>
              <a:gd name="connsiteX2" fmla="*/ 8022336 w 8051292"/>
              <a:gd name="connsiteY2" fmla="*/ 28955 h 4002024"/>
              <a:gd name="connsiteX3" fmla="*/ 28955 w 8051292"/>
              <a:gd name="connsiteY3" fmla="*/ 28955 h 4002024"/>
              <a:gd name="connsiteX4" fmla="*/ 28955 w 8051292"/>
              <a:gd name="connsiteY4" fmla="*/ 3973068 h 4002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1292" h="4002024">
                <a:moveTo>
                  <a:pt x="28955" y="3973068"/>
                </a:moveTo>
                <a:lnTo>
                  <a:pt x="8022336" y="3973068"/>
                </a:lnTo>
                <a:lnTo>
                  <a:pt x="8022336" y="28955"/>
                </a:lnTo>
                <a:lnTo>
                  <a:pt x="28955" y="28955"/>
                </a:lnTo>
                <a:lnTo>
                  <a:pt x="28955" y="39730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705100"/>
            <a:ext cx="57658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978400"/>
            <a:ext cx="9144000" cy="187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705" y="5406136"/>
            <a:ext cx="50952" cy="116205"/>
          </a:xfrm>
          <a:custGeom>
            <a:avLst/>
            <a:gdLst>
              <a:gd name="connsiteX0" fmla="*/ 28587 w 50952"/>
              <a:gd name="connsiteY0" fmla="*/ 0 h 116205"/>
              <a:gd name="connsiteX1" fmla="*/ 28587 w 50952"/>
              <a:gd name="connsiteY1" fmla="*/ 25908 h 116205"/>
              <a:gd name="connsiteX2" fmla="*/ 50952 w 50952"/>
              <a:gd name="connsiteY2" fmla="*/ 25908 h 116205"/>
              <a:gd name="connsiteX3" fmla="*/ 50952 w 50952"/>
              <a:gd name="connsiteY3" fmla="*/ 37465 h 116205"/>
              <a:gd name="connsiteX4" fmla="*/ 28587 w 50952"/>
              <a:gd name="connsiteY4" fmla="*/ 37465 h 116205"/>
              <a:gd name="connsiteX5" fmla="*/ 28587 w 50952"/>
              <a:gd name="connsiteY5" fmla="*/ 88138 h 116205"/>
              <a:gd name="connsiteX6" fmla="*/ 31699 w 50952"/>
              <a:gd name="connsiteY6" fmla="*/ 101219 h 116205"/>
              <a:gd name="connsiteX7" fmla="*/ 41783 w 50952"/>
              <a:gd name="connsiteY7" fmla="*/ 104902 h 116205"/>
              <a:gd name="connsiteX8" fmla="*/ 50952 w 50952"/>
              <a:gd name="connsiteY8" fmla="*/ 101981 h 116205"/>
              <a:gd name="connsiteX9" fmla="*/ 50952 w 50952"/>
              <a:gd name="connsiteY9" fmla="*/ 113538 h 116205"/>
              <a:gd name="connsiteX10" fmla="*/ 38087 w 50952"/>
              <a:gd name="connsiteY10" fmla="*/ 116205 h 116205"/>
              <a:gd name="connsiteX11" fmla="*/ 15303 w 50952"/>
              <a:gd name="connsiteY11" fmla="*/ 90678 h 116205"/>
              <a:gd name="connsiteX12" fmla="*/ 15303 w 50952"/>
              <a:gd name="connsiteY12" fmla="*/ 37465 h 116205"/>
              <a:gd name="connsiteX13" fmla="*/ 0 w 50952"/>
              <a:gd name="connsiteY13" fmla="*/ 37465 h 116205"/>
              <a:gd name="connsiteX14" fmla="*/ 0 w 50952"/>
              <a:gd name="connsiteY14" fmla="*/ 25908 h 116205"/>
              <a:gd name="connsiteX15" fmla="*/ 15303 w 50952"/>
              <a:gd name="connsiteY15" fmla="*/ 25908 h 116205"/>
              <a:gd name="connsiteX16" fmla="*/ 15303 w 50952"/>
              <a:gd name="connsiteY16" fmla="*/ 4317 h 116205"/>
              <a:gd name="connsiteX17" fmla="*/ 28587 w 50952"/>
              <a:gd name="connsiteY17" fmla="*/ 0 h 1162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50952" h="116205">
                <a:moveTo>
                  <a:pt x="28587" y="0"/>
                </a:moveTo>
                <a:lnTo>
                  <a:pt x="28587" y="25908"/>
                </a:lnTo>
                <a:lnTo>
                  <a:pt x="50952" y="25908"/>
                </a:lnTo>
                <a:lnTo>
                  <a:pt x="50952" y="37465"/>
                </a:lnTo>
                <a:lnTo>
                  <a:pt x="28587" y="37465"/>
                </a:lnTo>
                <a:lnTo>
                  <a:pt x="28587" y="88138"/>
                </a:lnTo>
                <a:cubicBezTo>
                  <a:pt x="28587" y="94360"/>
                  <a:pt x="29629" y="98805"/>
                  <a:pt x="31699" y="101219"/>
                </a:cubicBezTo>
                <a:cubicBezTo>
                  <a:pt x="33769" y="103632"/>
                  <a:pt x="37134" y="104902"/>
                  <a:pt x="41783" y="104902"/>
                </a:cubicBezTo>
                <a:cubicBezTo>
                  <a:pt x="45313" y="104902"/>
                  <a:pt x="48374" y="103885"/>
                  <a:pt x="50952" y="101981"/>
                </a:cubicBezTo>
                <a:lnTo>
                  <a:pt x="50952" y="113538"/>
                </a:lnTo>
                <a:cubicBezTo>
                  <a:pt x="47587" y="115316"/>
                  <a:pt x="43307" y="116205"/>
                  <a:pt x="38087" y="116205"/>
                </a:cubicBezTo>
                <a:cubicBezTo>
                  <a:pt x="22898" y="116205"/>
                  <a:pt x="15303" y="107696"/>
                  <a:pt x="15303" y="90678"/>
                </a:cubicBezTo>
                <a:lnTo>
                  <a:pt x="15303" y="37465"/>
                </a:lnTo>
                <a:lnTo>
                  <a:pt x="0" y="37465"/>
                </a:lnTo>
                <a:lnTo>
                  <a:pt x="0" y="25908"/>
                </a:lnTo>
                <a:lnTo>
                  <a:pt x="15303" y="25908"/>
                </a:lnTo>
                <a:lnTo>
                  <a:pt x="15303" y="4317"/>
                </a:lnTo>
                <a:lnTo>
                  <a:pt x="2858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981" y="5396738"/>
            <a:ext cx="125133" cy="123697"/>
          </a:xfrm>
          <a:custGeom>
            <a:avLst/>
            <a:gdLst>
              <a:gd name="connsiteX0" fmla="*/ 0 w 125133"/>
              <a:gd name="connsiteY0" fmla="*/ 0 h 123697"/>
              <a:gd name="connsiteX1" fmla="*/ 17754 w 125133"/>
              <a:gd name="connsiteY1" fmla="*/ 0 h 123697"/>
              <a:gd name="connsiteX2" fmla="*/ 56426 w 125133"/>
              <a:gd name="connsiteY2" fmla="*/ 87121 h 123697"/>
              <a:gd name="connsiteX3" fmla="*/ 62230 w 125133"/>
              <a:gd name="connsiteY3" fmla="*/ 101727 h 123697"/>
              <a:gd name="connsiteX4" fmla="*/ 62738 w 125133"/>
              <a:gd name="connsiteY4" fmla="*/ 101727 h 123697"/>
              <a:gd name="connsiteX5" fmla="*/ 68795 w 125133"/>
              <a:gd name="connsiteY5" fmla="*/ 86741 h 123697"/>
              <a:gd name="connsiteX6" fmla="*/ 108394 w 125133"/>
              <a:gd name="connsiteY6" fmla="*/ 0 h 123697"/>
              <a:gd name="connsiteX7" fmla="*/ 125133 w 125133"/>
              <a:gd name="connsiteY7" fmla="*/ 0 h 123697"/>
              <a:gd name="connsiteX8" fmla="*/ 125133 w 125133"/>
              <a:gd name="connsiteY8" fmla="*/ 123697 h 123697"/>
              <a:gd name="connsiteX9" fmla="*/ 111594 w 125133"/>
              <a:gd name="connsiteY9" fmla="*/ 123697 h 123697"/>
              <a:gd name="connsiteX10" fmla="*/ 111594 w 125133"/>
              <a:gd name="connsiteY10" fmla="*/ 40132 h 123697"/>
              <a:gd name="connsiteX11" fmla="*/ 112852 w 125133"/>
              <a:gd name="connsiteY11" fmla="*/ 16255 h 123697"/>
              <a:gd name="connsiteX12" fmla="*/ 112433 w 125133"/>
              <a:gd name="connsiteY12" fmla="*/ 16255 h 123697"/>
              <a:gd name="connsiteX13" fmla="*/ 108813 w 125133"/>
              <a:gd name="connsiteY13" fmla="*/ 27940 h 123697"/>
              <a:gd name="connsiteX14" fmla="*/ 65684 w 125133"/>
              <a:gd name="connsiteY14" fmla="*/ 123697 h 123697"/>
              <a:gd name="connsiteX15" fmla="*/ 59537 w 125133"/>
              <a:gd name="connsiteY15" fmla="*/ 123697 h 123697"/>
              <a:gd name="connsiteX16" fmla="*/ 16484 w 125133"/>
              <a:gd name="connsiteY16" fmla="*/ 28575 h 123697"/>
              <a:gd name="connsiteX17" fmla="*/ 12954 w 125133"/>
              <a:gd name="connsiteY17" fmla="*/ 16255 h 123697"/>
              <a:gd name="connsiteX18" fmla="*/ 12534 w 125133"/>
              <a:gd name="connsiteY18" fmla="*/ 16255 h 123697"/>
              <a:gd name="connsiteX19" fmla="*/ 13208 w 125133"/>
              <a:gd name="connsiteY19" fmla="*/ 39878 h 123697"/>
              <a:gd name="connsiteX20" fmla="*/ 13208 w 125133"/>
              <a:gd name="connsiteY20" fmla="*/ 123697 h 123697"/>
              <a:gd name="connsiteX21" fmla="*/ 0 w 125133"/>
              <a:gd name="connsiteY21" fmla="*/ 123697 h 123697"/>
              <a:gd name="connsiteX22" fmla="*/ 0 w 125133"/>
              <a:gd name="connsiteY22" fmla="*/ 0 h 123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5133" h="123697">
                <a:moveTo>
                  <a:pt x="0" y="0"/>
                </a:moveTo>
                <a:lnTo>
                  <a:pt x="17754" y="0"/>
                </a:lnTo>
                <a:lnTo>
                  <a:pt x="56426" y="87121"/>
                </a:lnTo>
                <a:cubicBezTo>
                  <a:pt x="59563" y="94233"/>
                  <a:pt x="61506" y="99059"/>
                  <a:pt x="62230" y="101727"/>
                </a:cubicBezTo>
                <a:lnTo>
                  <a:pt x="62738" y="101727"/>
                </a:lnTo>
                <a:cubicBezTo>
                  <a:pt x="63576" y="99441"/>
                  <a:pt x="65595" y="94488"/>
                  <a:pt x="68795" y="86741"/>
                </a:cubicBezTo>
                <a:lnTo>
                  <a:pt x="108394" y="0"/>
                </a:lnTo>
                <a:lnTo>
                  <a:pt x="125133" y="0"/>
                </a:lnTo>
                <a:lnTo>
                  <a:pt x="125133" y="123697"/>
                </a:lnTo>
                <a:lnTo>
                  <a:pt x="111594" y="123697"/>
                </a:lnTo>
                <a:lnTo>
                  <a:pt x="111594" y="40132"/>
                </a:lnTo>
                <a:cubicBezTo>
                  <a:pt x="111594" y="33654"/>
                  <a:pt x="112014" y="25780"/>
                  <a:pt x="112852" y="16255"/>
                </a:cubicBezTo>
                <a:lnTo>
                  <a:pt x="112433" y="16255"/>
                </a:lnTo>
                <a:cubicBezTo>
                  <a:pt x="111086" y="21844"/>
                  <a:pt x="109880" y="25653"/>
                  <a:pt x="108813" y="27940"/>
                </a:cubicBezTo>
                <a:lnTo>
                  <a:pt x="65684" y="123697"/>
                </a:lnTo>
                <a:lnTo>
                  <a:pt x="59537" y="123697"/>
                </a:lnTo>
                <a:lnTo>
                  <a:pt x="16484" y="28575"/>
                </a:lnTo>
                <a:cubicBezTo>
                  <a:pt x="15367" y="26161"/>
                  <a:pt x="14185" y="22097"/>
                  <a:pt x="12954" y="16255"/>
                </a:cubicBezTo>
                <a:lnTo>
                  <a:pt x="12534" y="16255"/>
                </a:lnTo>
                <a:cubicBezTo>
                  <a:pt x="12979" y="19303"/>
                  <a:pt x="13208" y="27178"/>
                  <a:pt x="13208" y="39878"/>
                </a:cubicBezTo>
                <a:lnTo>
                  <a:pt x="13208" y="123697"/>
                </a:lnTo>
                <a:lnTo>
                  <a:pt x="0" y="1236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5093" y="5391404"/>
            <a:ext cx="17576" cy="17779"/>
          </a:xfrm>
          <a:custGeom>
            <a:avLst/>
            <a:gdLst>
              <a:gd name="connsiteX0" fmla="*/ 8661 w 17576"/>
              <a:gd name="connsiteY0" fmla="*/ 0 h 17779"/>
              <a:gd name="connsiteX1" fmla="*/ 15011 w 17576"/>
              <a:gd name="connsiteY1" fmla="*/ 2540 h 17779"/>
              <a:gd name="connsiteX2" fmla="*/ 17576 w 17576"/>
              <a:gd name="connsiteY2" fmla="*/ 8890 h 17779"/>
              <a:gd name="connsiteX3" fmla="*/ 15011 w 17576"/>
              <a:gd name="connsiteY3" fmla="*/ 15240 h 17779"/>
              <a:gd name="connsiteX4" fmla="*/ 8661 w 17576"/>
              <a:gd name="connsiteY4" fmla="*/ 17779 h 17779"/>
              <a:gd name="connsiteX5" fmla="*/ 2527 w 17576"/>
              <a:gd name="connsiteY5" fmla="*/ 15240 h 17779"/>
              <a:gd name="connsiteX6" fmla="*/ 0 w 17576"/>
              <a:gd name="connsiteY6" fmla="*/ 8890 h 17779"/>
              <a:gd name="connsiteX7" fmla="*/ 2527 w 17576"/>
              <a:gd name="connsiteY7" fmla="*/ 2540 h 17779"/>
              <a:gd name="connsiteX8" fmla="*/ 8661 w 17576"/>
              <a:gd name="connsiteY8" fmla="*/ 0 h 17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76" h="17779">
                <a:moveTo>
                  <a:pt x="8661" y="0"/>
                </a:moveTo>
                <a:cubicBezTo>
                  <a:pt x="11188" y="0"/>
                  <a:pt x="13296" y="889"/>
                  <a:pt x="15011" y="2540"/>
                </a:cubicBezTo>
                <a:cubicBezTo>
                  <a:pt x="16725" y="4317"/>
                  <a:pt x="17576" y="6477"/>
                  <a:pt x="17576" y="8890"/>
                </a:cubicBezTo>
                <a:cubicBezTo>
                  <a:pt x="17576" y="11429"/>
                  <a:pt x="16725" y="13462"/>
                  <a:pt x="15011" y="15240"/>
                </a:cubicBezTo>
                <a:cubicBezTo>
                  <a:pt x="13296" y="16891"/>
                  <a:pt x="11188" y="17779"/>
                  <a:pt x="8661" y="17779"/>
                </a:cubicBezTo>
                <a:cubicBezTo>
                  <a:pt x="6248" y="17779"/>
                  <a:pt x="4203" y="16891"/>
                  <a:pt x="2527" y="15240"/>
                </a:cubicBezTo>
                <a:cubicBezTo>
                  <a:pt x="838" y="13589"/>
                  <a:pt x="0" y="11429"/>
                  <a:pt x="0" y="8890"/>
                </a:cubicBezTo>
                <a:cubicBezTo>
                  <a:pt x="0" y="6350"/>
                  <a:pt x="838" y="4317"/>
                  <a:pt x="2527" y="2540"/>
                </a:cubicBezTo>
                <a:cubicBezTo>
                  <a:pt x="4203" y="889"/>
                  <a:pt x="6248" y="0"/>
                  <a:pt x="8661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12011" y="5376672"/>
            <a:ext cx="45999" cy="153670"/>
          </a:xfrm>
          <a:custGeom>
            <a:avLst/>
            <a:gdLst>
              <a:gd name="connsiteX0" fmla="*/ 33553 w 45999"/>
              <a:gd name="connsiteY0" fmla="*/ 0 h 153670"/>
              <a:gd name="connsiteX1" fmla="*/ 45999 w 45999"/>
              <a:gd name="connsiteY1" fmla="*/ 0 h 153670"/>
              <a:gd name="connsiteX2" fmla="*/ 45999 w 45999"/>
              <a:gd name="connsiteY2" fmla="*/ 153670 h 153670"/>
              <a:gd name="connsiteX3" fmla="*/ 33553 w 45999"/>
              <a:gd name="connsiteY3" fmla="*/ 153670 h 153670"/>
              <a:gd name="connsiteX4" fmla="*/ 33553 w 45999"/>
              <a:gd name="connsiteY4" fmla="*/ 66802 h 153670"/>
              <a:gd name="connsiteX5" fmla="*/ 0 w 45999"/>
              <a:gd name="connsiteY5" fmla="*/ 66802 h 153670"/>
              <a:gd name="connsiteX6" fmla="*/ 0 w 45999"/>
              <a:gd name="connsiteY6" fmla="*/ 55753 h 153670"/>
              <a:gd name="connsiteX7" fmla="*/ 33553 w 45999"/>
              <a:gd name="connsiteY7" fmla="*/ 55753 h 153670"/>
              <a:gd name="connsiteX8" fmla="*/ 33553 w 45999"/>
              <a:gd name="connsiteY8" fmla="*/ 0 h 153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999" h="153670">
                <a:moveTo>
                  <a:pt x="33553" y="0"/>
                </a:moveTo>
                <a:lnTo>
                  <a:pt x="45999" y="0"/>
                </a:lnTo>
                <a:lnTo>
                  <a:pt x="45999" y="153670"/>
                </a:lnTo>
                <a:lnTo>
                  <a:pt x="33553" y="153670"/>
                </a:lnTo>
                <a:lnTo>
                  <a:pt x="33553" y="66802"/>
                </a:lnTo>
                <a:lnTo>
                  <a:pt x="0" y="66802"/>
                </a:lnTo>
                <a:lnTo>
                  <a:pt x="0" y="55753"/>
                </a:lnTo>
                <a:lnTo>
                  <a:pt x="33553" y="55753"/>
                </a:lnTo>
                <a:lnTo>
                  <a:pt x="3355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84832" y="5373370"/>
            <a:ext cx="44450" cy="162178"/>
          </a:xfrm>
          <a:custGeom>
            <a:avLst/>
            <a:gdLst>
              <a:gd name="connsiteX0" fmla="*/ 31877 w 44450"/>
              <a:gd name="connsiteY0" fmla="*/ 0 h 162178"/>
              <a:gd name="connsiteX1" fmla="*/ 44450 w 44450"/>
              <a:gd name="connsiteY1" fmla="*/ 0 h 162178"/>
              <a:gd name="connsiteX2" fmla="*/ 44450 w 44450"/>
              <a:gd name="connsiteY2" fmla="*/ 162178 h 162178"/>
              <a:gd name="connsiteX3" fmla="*/ 31877 w 44450"/>
              <a:gd name="connsiteY3" fmla="*/ 162178 h 162178"/>
              <a:gd name="connsiteX4" fmla="*/ 31877 w 44450"/>
              <a:gd name="connsiteY4" fmla="*/ 79375 h 162178"/>
              <a:gd name="connsiteX5" fmla="*/ 0 w 44450"/>
              <a:gd name="connsiteY5" fmla="*/ 79375 h 162178"/>
              <a:gd name="connsiteX6" fmla="*/ 0 w 44450"/>
              <a:gd name="connsiteY6" fmla="*/ 68326 h 162178"/>
              <a:gd name="connsiteX7" fmla="*/ 31877 w 44450"/>
              <a:gd name="connsiteY7" fmla="*/ 68326 h 162178"/>
              <a:gd name="connsiteX8" fmla="*/ 31877 w 44450"/>
              <a:gd name="connsiteY8" fmla="*/ 0 h 162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4450" h="162178">
                <a:moveTo>
                  <a:pt x="31877" y="0"/>
                </a:moveTo>
                <a:lnTo>
                  <a:pt x="44450" y="0"/>
                </a:lnTo>
                <a:lnTo>
                  <a:pt x="44450" y="162178"/>
                </a:lnTo>
                <a:lnTo>
                  <a:pt x="31877" y="162178"/>
                </a:lnTo>
                <a:lnTo>
                  <a:pt x="31877" y="79375"/>
                </a:lnTo>
                <a:lnTo>
                  <a:pt x="0" y="79375"/>
                </a:lnTo>
                <a:lnTo>
                  <a:pt x="0" y="68326"/>
                </a:lnTo>
                <a:lnTo>
                  <a:pt x="31877" y="68326"/>
                </a:lnTo>
                <a:lnTo>
                  <a:pt x="3187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46022" y="5373370"/>
            <a:ext cx="12573" cy="162178"/>
          </a:xfrm>
          <a:custGeom>
            <a:avLst/>
            <a:gdLst>
              <a:gd name="connsiteX0" fmla="*/ 6286 w 12573"/>
              <a:gd name="connsiteY0" fmla="*/ 0 h 162178"/>
              <a:gd name="connsiteX1" fmla="*/ 6286 w 12573"/>
              <a:gd name="connsiteY1" fmla="*/ 162178 h 162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178">
                <a:moveTo>
                  <a:pt x="6286" y="0"/>
                </a:moveTo>
                <a:lnTo>
                  <a:pt x="6286" y="1621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6477" y="5373370"/>
            <a:ext cx="12445" cy="162178"/>
          </a:xfrm>
          <a:custGeom>
            <a:avLst/>
            <a:gdLst>
              <a:gd name="connsiteX0" fmla="*/ 6222 w 12445"/>
              <a:gd name="connsiteY0" fmla="*/ 0 h 162178"/>
              <a:gd name="connsiteX1" fmla="*/ 6222 w 12445"/>
              <a:gd name="connsiteY1" fmla="*/ 162178 h 162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45" h="162178">
                <a:moveTo>
                  <a:pt x="6222" y="0"/>
                </a:moveTo>
                <a:lnTo>
                  <a:pt x="6222" y="16217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6056" y="5380482"/>
            <a:ext cx="150622" cy="155066"/>
          </a:xfrm>
          <a:custGeom>
            <a:avLst/>
            <a:gdLst>
              <a:gd name="connsiteX0" fmla="*/ 24511 w 150622"/>
              <a:gd name="connsiteY0" fmla="*/ 0 h 155066"/>
              <a:gd name="connsiteX1" fmla="*/ 127254 w 150622"/>
              <a:gd name="connsiteY1" fmla="*/ 0 h 155066"/>
              <a:gd name="connsiteX2" fmla="*/ 124968 w 150622"/>
              <a:gd name="connsiteY2" fmla="*/ 68707 h 155066"/>
              <a:gd name="connsiteX3" fmla="*/ 150622 w 150622"/>
              <a:gd name="connsiteY3" fmla="*/ 68707 h 155066"/>
              <a:gd name="connsiteX4" fmla="*/ 150622 w 150622"/>
              <a:gd name="connsiteY4" fmla="*/ 80009 h 155066"/>
              <a:gd name="connsiteX5" fmla="*/ 80137 w 150622"/>
              <a:gd name="connsiteY5" fmla="*/ 80009 h 155066"/>
              <a:gd name="connsiteX6" fmla="*/ 80137 w 150622"/>
              <a:gd name="connsiteY6" fmla="*/ 155066 h 155066"/>
              <a:gd name="connsiteX7" fmla="*/ 67564 w 150622"/>
              <a:gd name="connsiteY7" fmla="*/ 155066 h 155066"/>
              <a:gd name="connsiteX8" fmla="*/ 67564 w 150622"/>
              <a:gd name="connsiteY8" fmla="*/ 80009 h 155066"/>
              <a:gd name="connsiteX9" fmla="*/ 0 w 150622"/>
              <a:gd name="connsiteY9" fmla="*/ 80009 h 155066"/>
              <a:gd name="connsiteX10" fmla="*/ 0 w 150622"/>
              <a:gd name="connsiteY10" fmla="*/ 68707 h 155066"/>
              <a:gd name="connsiteX11" fmla="*/ 112776 w 150622"/>
              <a:gd name="connsiteY11" fmla="*/ 68707 h 155066"/>
              <a:gd name="connsiteX12" fmla="*/ 114680 w 150622"/>
              <a:gd name="connsiteY12" fmla="*/ 11176 h 155066"/>
              <a:gd name="connsiteX13" fmla="*/ 24511 w 150622"/>
              <a:gd name="connsiteY13" fmla="*/ 11176 h 155066"/>
              <a:gd name="connsiteX14" fmla="*/ 24511 w 150622"/>
              <a:gd name="connsiteY14" fmla="*/ 0 h 1550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50622" h="155066">
                <a:moveTo>
                  <a:pt x="24511" y="0"/>
                </a:moveTo>
                <a:lnTo>
                  <a:pt x="127254" y="0"/>
                </a:lnTo>
                <a:cubicBezTo>
                  <a:pt x="127254" y="27685"/>
                  <a:pt x="126492" y="50672"/>
                  <a:pt x="124968" y="68707"/>
                </a:cubicBezTo>
                <a:lnTo>
                  <a:pt x="150622" y="68707"/>
                </a:lnTo>
                <a:lnTo>
                  <a:pt x="150622" y="80009"/>
                </a:lnTo>
                <a:lnTo>
                  <a:pt x="80137" y="80009"/>
                </a:lnTo>
                <a:lnTo>
                  <a:pt x="80137" y="155066"/>
                </a:lnTo>
                <a:lnTo>
                  <a:pt x="67564" y="155066"/>
                </a:lnTo>
                <a:lnTo>
                  <a:pt x="67564" y="80009"/>
                </a:lnTo>
                <a:lnTo>
                  <a:pt x="0" y="80009"/>
                </a:lnTo>
                <a:lnTo>
                  <a:pt x="0" y="68707"/>
                </a:lnTo>
                <a:lnTo>
                  <a:pt x="112776" y="68707"/>
                </a:lnTo>
                <a:cubicBezTo>
                  <a:pt x="114046" y="55371"/>
                  <a:pt x="114680" y="36195"/>
                  <a:pt x="114680" y="11176"/>
                </a:cubicBezTo>
                <a:lnTo>
                  <a:pt x="24511" y="11176"/>
                </a:lnTo>
                <a:lnTo>
                  <a:pt x="2451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336" y="2638044"/>
            <a:ext cx="8590788" cy="2435352"/>
          </a:xfrm>
          <a:custGeom>
            <a:avLst/>
            <a:gdLst>
              <a:gd name="connsiteX0" fmla="*/ 28956 w 8590788"/>
              <a:gd name="connsiteY0" fmla="*/ 2406396 h 2435352"/>
              <a:gd name="connsiteX1" fmla="*/ 8561832 w 8590788"/>
              <a:gd name="connsiteY1" fmla="*/ 2406396 h 2435352"/>
              <a:gd name="connsiteX2" fmla="*/ 8561832 w 8590788"/>
              <a:gd name="connsiteY2" fmla="*/ 28955 h 2435352"/>
              <a:gd name="connsiteX3" fmla="*/ 28956 w 8590788"/>
              <a:gd name="connsiteY3" fmla="*/ 28955 h 2435352"/>
              <a:gd name="connsiteX4" fmla="*/ 28956 w 8590788"/>
              <a:gd name="connsiteY4" fmla="*/ 2406396 h 2435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90788" h="2435352">
                <a:moveTo>
                  <a:pt x="28956" y="2406396"/>
                </a:moveTo>
                <a:lnTo>
                  <a:pt x="8561832" y="2406396"/>
                </a:lnTo>
                <a:lnTo>
                  <a:pt x="8561832" y="28955"/>
                </a:lnTo>
                <a:lnTo>
                  <a:pt x="28956" y="28955"/>
                </a:lnTo>
                <a:lnTo>
                  <a:pt x="28956" y="240639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2784348"/>
            <a:ext cx="8343900" cy="2145791"/>
          </a:xfrm>
          <a:custGeom>
            <a:avLst/>
            <a:gdLst>
              <a:gd name="connsiteX0" fmla="*/ 12954 w 8343900"/>
              <a:gd name="connsiteY0" fmla="*/ 2132837 h 2145791"/>
              <a:gd name="connsiteX1" fmla="*/ 8330946 w 8343900"/>
              <a:gd name="connsiteY1" fmla="*/ 2132837 h 2145791"/>
              <a:gd name="connsiteX2" fmla="*/ 8330946 w 8343900"/>
              <a:gd name="connsiteY2" fmla="*/ 12954 h 2145791"/>
              <a:gd name="connsiteX3" fmla="*/ 12954 w 8343900"/>
              <a:gd name="connsiteY3" fmla="*/ 12954 h 2145791"/>
              <a:gd name="connsiteX4" fmla="*/ 12954 w 8343900"/>
              <a:gd name="connsiteY4" fmla="*/ 2132837 h 2145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43900" h="2145791">
                <a:moveTo>
                  <a:pt x="12954" y="2132837"/>
                </a:moveTo>
                <a:lnTo>
                  <a:pt x="8330946" y="2132837"/>
                </a:lnTo>
                <a:lnTo>
                  <a:pt x="8330946" y="12954"/>
                </a:lnTo>
                <a:lnTo>
                  <a:pt x="12954" y="12954"/>
                </a:lnTo>
                <a:lnTo>
                  <a:pt x="12954" y="21328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7531" y="2852928"/>
            <a:ext cx="1394460" cy="381000"/>
          </a:xfrm>
          <a:custGeom>
            <a:avLst/>
            <a:gdLst>
              <a:gd name="connsiteX0" fmla="*/ 0 w 1394460"/>
              <a:gd name="connsiteY0" fmla="*/ 381000 h 381000"/>
              <a:gd name="connsiteX1" fmla="*/ 1394460 w 1394460"/>
              <a:gd name="connsiteY1" fmla="*/ 381000 h 381000"/>
              <a:gd name="connsiteX2" fmla="*/ 1394460 w 1394460"/>
              <a:gd name="connsiteY2" fmla="*/ 0 h 381000"/>
              <a:gd name="connsiteX3" fmla="*/ 0 w 1394460"/>
              <a:gd name="connsiteY3" fmla="*/ 0 h 381000"/>
              <a:gd name="connsiteX4" fmla="*/ 0 w 139446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4460" h="381000">
                <a:moveTo>
                  <a:pt x="0" y="381000"/>
                </a:moveTo>
                <a:lnTo>
                  <a:pt x="1394460" y="381000"/>
                </a:lnTo>
                <a:lnTo>
                  <a:pt x="139446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7531" y="3665220"/>
            <a:ext cx="1394460" cy="382523"/>
          </a:xfrm>
          <a:custGeom>
            <a:avLst/>
            <a:gdLst>
              <a:gd name="connsiteX0" fmla="*/ 0 w 1394460"/>
              <a:gd name="connsiteY0" fmla="*/ 382523 h 382523"/>
              <a:gd name="connsiteX1" fmla="*/ 1394460 w 1394460"/>
              <a:gd name="connsiteY1" fmla="*/ 382523 h 382523"/>
              <a:gd name="connsiteX2" fmla="*/ 1394460 w 1394460"/>
              <a:gd name="connsiteY2" fmla="*/ 0 h 382523"/>
              <a:gd name="connsiteX3" fmla="*/ 0 w 1394460"/>
              <a:gd name="connsiteY3" fmla="*/ 0 h 382523"/>
              <a:gd name="connsiteX4" fmla="*/ 0 w 1394460"/>
              <a:gd name="connsiteY4" fmla="*/ 382523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4460" h="382523">
                <a:moveTo>
                  <a:pt x="0" y="382523"/>
                </a:moveTo>
                <a:lnTo>
                  <a:pt x="1394460" y="382523"/>
                </a:lnTo>
                <a:lnTo>
                  <a:pt x="1394460" y="0"/>
                </a:lnTo>
                <a:lnTo>
                  <a:pt x="0" y="0"/>
                </a:lnTo>
                <a:lnTo>
                  <a:pt x="0" y="382523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7531" y="4479036"/>
            <a:ext cx="1394460" cy="381000"/>
          </a:xfrm>
          <a:custGeom>
            <a:avLst/>
            <a:gdLst>
              <a:gd name="connsiteX0" fmla="*/ 0 w 1394460"/>
              <a:gd name="connsiteY0" fmla="*/ 381000 h 381000"/>
              <a:gd name="connsiteX1" fmla="*/ 1394460 w 1394460"/>
              <a:gd name="connsiteY1" fmla="*/ 381000 h 381000"/>
              <a:gd name="connsiteX2" fmla="*/ 1394460 w 1394460"/>
              <a:gd name="connsiteY2" fmla="*/ 0 h 381000"/>
              <a:gd name="connsiteX3" fmla="*/ 0 w 1394460"/>
              <a:gd name="connsiteY3" fmla="*/ 0 h 381000"/>
              <a:gd name="connsiteX4" fmla="*/ 0 w 1394460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4460" h="381000">
                <a:moveTo>
                  <a:pt x="0" y="381000"/>
                </a:moveTo>
                <a:lnTo>
                  <a:pt x="1394460" y="381000"/>
                </a:lnTo>
                <a:lnTo>
                  <a:pt x="1394460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4016" y="2852928"/>
            <a:ext cx="1395984" cy="381000"/>
          </a:xfrm>
          <a:custGeom>
            <a:avLst/>
            <a:gdLst>
              <a:gd name="connsiteX0" fmla="*/ 0 w 1395984"/>
              <a:gd name="connsiteY0" fmla="*/ 381000 h 381000"/>
              <a:gd name="connsiteX1" fmla="*/ 1395984 w 1395984"/>
              <a:gd name="connsiteY1" fmla="*/ 381000 h 381000"/>
              <a:gd name="connsiteX2" fmla="*/ 1395984 w 1395984"/>
              <a:gd name="connsiteY2" fmla="*/ 0 h 381000"/>
              <a:gd name="connsiteX3" fmla="*/ 0 w 1395984"/>
              <a:gd name="connsiteY3" fmla="*/ 0 h 381000"/>
              <a:gd name="connsiteX4" fmla="*/ 0 w 139598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4" h="381000">
                <a:moveTo>
                  <a:pt x="0" y="381000"/>
                </a:moveTo>
                <a:lnTo>
                  <a:pt x="1395984" y="381000"/>
                </a:lnTo>
                <a:lnTo>
                  <a:pt x="139598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4016" y="3665220"/>
            <a:ext cx="1395984" cy="382523"/>
          </a:xfrm>
          <a:custGeom>
            <a:avLst/>
            <a:gdLst>
              <a:gd name="connsiteX0" fmla="*/ 0 w 1395984"/>
              <a:gd name="connsiteY0" fmla="*/ 382523 h 382523"/>
              <a:gd name="connsiteX1" fmla="*/ 1395984 w 1395984"/>
              <a:gd name="connsiteY1" fmla="*/ 382523 h 382523"/>
              <a:gd name="connsiteX2" fmla="*/ 1395984 w 1395984"/>
              <a:gd name="connsiteY2" fmla="*/ 0 h 382523"/>
              <a:gd name="connsiteX3" fmla="*/ 0 w 1395984"/>
              <a:gd name="connsiteY3" fmla="*/ 0 h 382523"/>
              <a:gd name="connsiteX4" fmla="*/ 0 w 1395984"/>
              <a:gd name="connsiteY4" fmla="*/ 382523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4" h="382523">
                <a:moveTo>
                  <a:pt x="0" y="382523"/>
                </a:moveTo>
                <a:lnTo>
                  <a:pt x="1395984" y="382523"/>
                </a:lnTo>
                <a:lnTo>
                  <a:pt x="1395984" y="0"/>
                </a:lnTo>
                <a:lnTo>
                  <a:pt x="0" y="0"/>
                </a:lnTo>
                <a:lnTo>
                  <a:pt x="0" y="382523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4016" y="4479036"/>
            <a:ext cx="1395984" cy="381000"/>
          </a:xfrm>
          <a:custGeom>
            <a:avLst/>
            <a:gdLst>
              <a:gd name="connsiteX0" fmla="*/ 0 w 1395984"/>
              <a:gd name="connsiteY0" fmla="*/ 381000 h 381000"/>
              <a:gd name="connsiteX1" fmla="*/ 1395984 w 1395984"/>
              <a:gd name="connsiteY1" fmla="*/ 381000 h 381000"/>
              <a:gd name="connsiteX2" fmla="*/ 1395984 w 1395984"/>
              <a:gd name="connsiteY2" fmla="*/ 0 h 381000"/>
              <a:gd name="connsiteX3" fmla="*/ 0 w 1395984"/>
              <a:gd name="connsiteY3" fmla="*/ 0 h 381000"/>
              <a:gd name="connsiteX4" fmla="*/ 0 w 1395984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4" h="381000">
                <a:moveTo>
                  <a:pt x="0" y="381000"/>
                </a:moveTo>
                <a:lnTo>
                  <a:pt x="1395984" y="381000"/>
                </a:lnTo>
                <a:lnTo>
                  <a:pt x="1395984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500" y="2852928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500" y="3665220"/>
            <a:ext cx="1395983" cy="382523"/>
          </a:xfrm>
          <a:custGeom>
            <a:avLst/>
            <a:gdLst>
              <a:gd name="connsiteX0" fmla="*/ 0 w 1395983"/>
              <a:gd name="connsiteY0" fmla="*/ 382523 h 382523"/>
              <a:gd name="connsiteX1" fmla="*/ 1395983 w 1395983"/>
              <a:gd name="connsiteY1" fmla="*/ 382523 h 382523"/>
              <a:gd name="connsiteX2" fmla="*/ 1395983 w 1395983"/>
              <a:gd name="connsiteY2" fmla="*/ 0 h 382523"/>
              <a:gd name="connsiteX3" fmla="*/ 0 w 1395983"/>
              <a:gd name="connsiteY3" fmla="*/ 0 h 382523"/>
              <a:gd name="connsiteX4" fmla="*/ 0 w 1395983"/>
              <a:gd name="connsiteY4" fmla="*/ 382523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2523">
                <a:moveTo>
                  <a:pt x="0" y="382523"/>
                </a:moveTo>
                <a:lnTo>
                  <a:pt x="1395983" y="382523"/>
                </a:lnTo>
                <a:lnTo>
                  <a:pt x="1395983" y="0"/>
                </a:lnTo>
                <a:lnTo>
                  <a:pt x="0" y="0"/>
                </a:lnTo>
                <a:lnTo>
                  <a:pt x="0" y="382523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0500" y="4479036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86984" y="2852928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86984" y="3665220"/>
            <a:ext cx="1395983" cy="382523"/>
          </a:xfrm>
          <a:custGeom>
            <a:avLst/>
            <a:gdLst>
              <a:gd name="connsiteX0" fmla="*/ 0 w 1395983"/>
              <a:gd name="connsiteY0" fmla="*/ 382523 h 382523"/>
              <a:gd name="connsiteX1" fmla="*/ 1395983 w 1395983"/>
              <a:gd name="connsiteY1" fmla="*/ 382523 h 382523"/>
              <a:gd name="connsiteX2" fmla="*/ 1395983 w 1395983"/>
              <a:gd name="connsiteY2" fmla="*/ 0 h 382523"/>
              <a:gd name="connsiteX3" fmla="*/ 0 w 1395983"/>
              <a:gd name="connsiteY3" fmla="*/ 0 h 382523"/>
              <a:gd name="connsiteX4" fmla="*/ 0 w 1395983"/>
              <a:gd name="connsiteY4" fmla="*/ 382523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2523">
                <a:moveTo>
                  <a:pt x="0" y="382523"/>
                </a:moveTo>
                <a:lnTo>
                  <a:pt x="1395983" y="382523"/>
                </a:lnTo>
                <a:lnTo>
                  <a:pt x="1395983" y="0"/>
                </a:lnTo>
                <a:lnTo>
                  <a:pt x="0" y="0"/>
                </a:lnTo>
                <a:lnTo>
                  <a:pt x="0" y="382523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86984" y="4479036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3467" y="2852928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3467" y="3665220"/>
            <a:ext cx="1395983" cy="382523"/>
          </a:xfrm>
          <a:custGeom>
            <a:avLst/>
            <a:gdLst>
              <a:gd name="connsiteX0" fmla="*/ 0 w 1395983"/>
              <a:gd name="connsiteY0" fmla="*/ 382523 h 382523"/>
              <a:gd name="connsiteX1" fmla="*/ 1395983 w 1395983"/>
              <a:gd name="connsiteY1" fmla="*/ 382523 h 382523"/>
              <a:gd name="connsiteX2" fmla="*/ 1395983 w 1395983"/>
              <a:gd name="connsiteY2" fmla="*/ 0 h 382523"/>
              <a:gd name="connsiteX3" fmla="*/ 0 w 1395983"/>
              <a:gd name="connsiteY3" fmla="*/ 0 h 382523"/>
              <a:gd name="connsiteX4" fmla="*/ 0 w 1395983"/>
              <a:gd name="connsiteY4" fmla="*/ 382523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2523">
                <a:moveTo>
                  <a:pt x="0" y="382523"/>
                </a:moveTo>
                <a:lnTo>
                  <a:pt x="1395983" y="382523"/>
                </a:lnTo>
                <a:lnTo>
                  <a:pt x="1395983" y="0"/>
                </a:lnTo>
                <a:lnTo>
                  <a:pt x="0" y="0"/>
                </a:lnTo>
                <a:lnTo>
                  <a:pt x="0" y="382523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3467" y="4479036"/>
            <a:ext cx="1395983" cy="381000"/>
          </a:xfrm>
          <a:custGeom>
            <a:avLst/>
            <a:gdLst>
              <a:gd name="connsiteX0" fmla="*/ 0 w 1395983"/>
              <a:gd name="connsiteY0" fmla="*/ 381000 h 381000"/>
              <a:gd name="connsiteX1" fmla="*/ 1395983 w 1395983"/>
              <a:gd name="connsiteY1" fmla="*/ 381000 h 381000"/>
              <a:gd name="connsiteX2" fmla="*/ 1395983 w 1395983"/>
              <a:gd name="connsiteY2" fmla="*/ 0 h 381000"/>
              <a:gd name="connsiteX3" fmla="*/ 0 w 1395983"/>
              <a:gd name="connsiteY3" fmla="*/ 0 h 381000"/>
              <a:gd name="connsiteX4" fmla="*/ 0 w 1395983"/>
              <a:gd name="connsiteY4" fmla="*/ 3810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3" h="381000">
                <a:moveTo>
                  <a:pt x="0" y="381000"/>
                </a:moveTo>
                <a:lnTo>
                  <a:pt x="1395983" y="381000"/>
                </a:lnTo>
                <a:lnTo>
                  <a:pt x="1395983" y="0"/>
                </a:lnTo>
                <a:lnTo>
                  <a:pt x="0" y="0"/>
                </a:lnTo>
                <a:lnTo>
                  <a:pt x="0" y="38100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4330700"/>
            <a:ext cx="88900" cy="123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5384800"/>
            <a:ext cx="4826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55700" y="5372100"/>
            <a:ext cx="4826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4500" y="5372100"/>
            <a:ext cx="3429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매트릭스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(matrix)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74800"/>
            <a:ext cx="63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536700"/>
            <a:ext cx="51308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달리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한가지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차원테이블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표현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수학적인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연산에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0320" y="2487167"/>
            <a:ext cx="2958083" cy="1588008"/>
          </a:xfrm>
          <a:custGeom>
            <a:avLst/>
            <a:gdLst>
              <a:gd name="connsiteX0" fmla="*/ 12954 w 2958083"/>
              <a:gd name="connsiteY0" fmla="*/ 1575054 h 1588008"/>
              <a:gd name="connsiteX1" fmla="*/ 2945130 w 2958083"/>
              <a:gd name="connsiteY1" fmla="*/ 1575054 h 1588008"/>
              <a:gd name="connsiteX2" fmla="*/ 2945130 w 2958083"/>
              <a:gd name="connsiteY2" fmla="*/ 12954 h 1588008"/>
              <a:gd name="connsiteX3" fmla="*/ 12954 w 2958083"/>
              <a:gd name="connsiteY3" fmla="*/ 12954 h 1588008"/>
              <a:gd name="connsiteX4" fmla="*/ 12954 w 2958083"/>
              <a:gd name="connsiteY4" fmla="*/ 1575054 h 158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1588008">
                <a:moveTo>
                  <a:pt x="12954" y="1575054"/>
                </a:moveTo>
                <a:lnTo>
                  <a:pt x="2945130" y="1575054"/>
                </a:lnTo>
                <a:lnTo>
                  <a:pt x="2945130" y="12954"/>
                </a:lnTo>
                <a:lnTo>
                  <a:pt x="12954" y="12954"/>
                </a:lnTo>
                <a:lnTo>
                  <a:pt x="12954" y="1575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4328" y="2561844"/>
            <a:ext cx="510539" cy="320040"/>
          </a:xfrm>
          <a:custGeom>
            <a:avLst/>
            <a:gdLst>
              <a:gd name="connsiteX0" fmla="*/ 0 w 510539"/>
              <a:gd name="connsiteY0" fmla="*/ 320040 h 320040"/>
              <a:gd name="connsiteX1" fmla="*/ 510539 w 510539"/>
              <a:gd name="connsiteY1" fmla="*/ 320040 h 320040"/>
              <a:gd name="connsiteX2" fmla="*/ 510539 w 510539"/>
              <a:gd name="connsiteY2" fmla="*/ 0 h 320040"/>
              <a:gd name="connsiteX3" fmla="*/ 0 w 510539"/>
              <a:gd name="connsiteY3" fmla="*/ 0 h 320040"/>
              <a:gd name="connsiteX4" fmla="*/ 0 w 510539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39" h="320040">
                <a:moveTo>
                  <a:pt x="0" y="320040"/>
                </a:moveTo>
                <a:lnTo>
                  <a:pt x="510539" y="320040"/>
                </a:lnTo>
                <a:lnTo>
                  <a:pt x="510539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8020" y="2561844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1712" y="2561844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5404" y="2561844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9096" y="2561844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4328" y="3121151"/>
            <a:ext cx="510539" cy="320040"/>
          </a:xfrm>
          <a:custGeom>
            <a:avLst/>
            <a:gdLst>
              <a:gd name="connsiteX0" fmla="*/ 0 w 510539"/>
              <a:gd name="connsiteY0" fmla="*/ 320040 h 320040"/>
              <a:gd name="connsiteX1" fmla="*/ 510539 w 510539"/>
              <a:gd name="connsiteY1" fmla="*/ 320040 h 320040"/>
              <a:gd name="connsiteX2" fmla="*/ 510539 w 510539"/>
              <a:gd name="connsiteY2" fmla="*/ 0 h 320040"/>
              <a:gd name="connsiteX3" fmla="*/ 0 w 510539"/>
              <a:gd name="connsiteY3" fmla="*/ 0 h 320040"/>
              <a:gd name="connsiteX4" fmla="*/ 0 w 510539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39" h="320040">
                <a:moveTo>
                  <a:pt x="0" y="320040"/>
                </a:moveTo>
                <a:lnTo>
                  <a:pt x="510539" y="320040"/>
                </a:lnTo>
                <a:lnTo>
                  <a:pt x="510539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8020" y="3121151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1712" y="3121151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5404" y="3121151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9096" y="3121151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4328" y="3680459"/>
            <a:ext cx="510539" cy="318516"/>
          </a:xfrm>
          <a:custGeom>
            <a:avLst/>
            <a:gdLst>
              <a:gd name="connsiteX0" fmla="*/ 0 w 510539"/>
              <a:gd name="connsiteY0" fmla="*/ 318516 h 318516"/>
              <a:gd name="connsiteX1" fmla="*/ 510539 w 510539"/>
              <a:gd name="connsiteY1" fmla="*/ 318516 h 318516"/>
              <a:gd name="connsiteX2" fmla="*/ 510539 w 510539"/>
              <a:gd name="connsiteY2" fmla="*/ 0 h 318516"/>
              <a:gd name="connsiteX3" fmla="*/ 0 w 510539"/>
              <a:gd name="connsiteY3" fmla="*/ 0 h 318516"/>
              <a:gd name="connsiteX4" fmla="*/ 0 w 510539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39" h="318516">
                <a:moveTo>
                  <a:pt x="0" y="318516"/>
                </a:moveTo>
                <a:lnTo>
                  <a:pt x="510539" y="318516"/>
                </a:lnTo>
                <a:lnTo>
                  <a:pt x="510539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8020" y="3680459"/>
            <a:ext cx="510540" cy="318516"/>
          </a:xfrm>
          <a:custGeom>
            <a:avLst/>
            <a:gdLst>
              <a:gd name="connsiteX0" fmla="*/ 0 w 510540"/>
              <a:gd name="connsiteY0" fmla="*/ 318516 h 318516"/>
              <a:gd name="connsiteX1" fmla="*/ 510540 w 510540"/>
              <a:gd name="connsiteY1" fmla="*/ 318516 h 318516"/>
              <a:gd name="connsiteX2" fmla="*/ 510540 w 510540"/>
              <a:gd name="connsiteY2" fmla="*/ 0 h 318516"/>
              <a:gd name="connsiteX3" fmla="*/ 0 w 510540"/>
              <a:gd name="connsiteY3" fmla="*/ 0 h 318516"/>
              <a:gd name="connsiteX4" fmla="*/ 0 w 510540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18516">
                <a:moveTo>
                  <a:pt x="0" y="318516"/>
                </a:moveTo>
                <a:lnTo>
                  <a:pt x="510540" y="318516"/>
                </a:lnTo>
                <a:lnTo>
                  <a:pt x="510540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1712" y="3680459"/>
            <a:ext cx="510540" cy="318516"/>
          </a:xfrm>
          <a:custGeom>
            <a:avLst/>
            <a:gdLst>
              <a:gd name="connsiteX0" fmla="*/ 0 w 510540"/>
              <a:gd name="connsiteY0" fmla="*/ 318516 h 318516"/>
              <a:gd name="connsiteX1" fmla="*/ 510540 w 510540"/>
              <a:gd name="connsiteY1" fmla="*/ 318516 h 318516"/>
              <a:gd name="connsiteX2" fmla="*/ 510540 w 510540"/>
              <a:gd name="connsiteY2" fmla="*/ 0 h 318516"/>
              <a:gd name="connsiteX3" fmla="*/ 0 w 510540"/>
              <a:gd name="connsiteY3" fmla="*/ 0 h 318516"/>
              <a:gd name="connsiteX4" fmla="*/ 0 w 510540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18516">
                <a:moveTo>
                  <a:pt x="0" y="318516"/>
                </a:moveTo>
                <a:lnTo>
                  <a:pt x="510540" y="318516"/>
                </a:lnTo>
                <a:lnTo>
                  <a:pt x="510540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5404" y="3680459"/>
            <a:ext cx="510540" cy="318516"/>
          </a:xfrm>
          <a:custGeom>
            <a:avLst/>
            <a:gdLst>
              <a:gd name="connsiteX0" fmla="*/ 0 w 510540"/>
              <a:gd name="connsiteY0" fmla="*/ 318516 h 318516"/>
              <a:gd name="connsiteX1" fmla="*/ 510540 w 510540"/>
              <a:gd name="connsiteY1" fmla="*/ 318516 h 318516"/>
              <a:gd name="connsiteX2" fmla="*/ 510540 w 510540"/>
              <a:gd name="connsiteY2" fmla="*/ 0 h 318516"/>
              <a:gd name="connsiteX3" fmla="*/ 0 w 510540"/>
              <a:gd name="connsiteY3" fmla="*/ 0 h 318516"/>
              <a:gd name="connsiteX4" fmla="*/ 0 w 510540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18516">
                <a:moveTo>
                  <a:pt x="0" y="318516"/>
                </a:moveTo>
                <a:lnTo>
                  <a:pt x="510540" y="318516"/>
                </a:lnTo>
                <a:lnTo>
                  <a:pt x="510540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9096" y="3680459"/>
            <a:ext cx="510540" cy="318516"/>
          </a:xfrm>
          <a:custGeom>
            <a:avLst/>
            <a:gdLst>
              <a:gd name="connsiteX0" fmla="*/ 0 w 510540"/>
              <a:gd name="connsiteY0" fmla="*/ 318516 h 318516"/>
              <a:gd name="connsiteX1" fmla="*/ 510540 w 510540"/>
              <a:gd name="connsiteY1" fmla="*/ 318516 h 318516"/>
              <a:gd name="connsiteX2" fmla="*/ 510540 w 510540"/>
              <a:gd name="connsiteY2" fmla="*/ 0 h 318516"/>
              <a:gd name="connsiteX3" fmla="*/ 0 w 510540"/>
              <a:gd name="connsiteY3" fmla="*/ 0 h 318516"/>
              <a:gd name="connsiteX4" fmla="*/ 0 w 510540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18516">
                <a:moveTo>
                  <a:pt x="0" y="318516"/>
                </a:moveTo>
                <a:lnTo>
                  <a:pt x="510540" y="318516"/>
                </a:lnTo>
                <a:lnTo>
                  <a:pt x="510540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00344" y="2487167"/>
            <a:ext cx="2958083" cy="1588008"/>
          </a:xfrm>
          <a:custGeom>
            <a:avLst/>
            <a:gdLst>
              <a:gd name="connsiteX0" fmla="*/ 12953 w 2958083"/>
              <a:gd name="connsiteY0" fmla="*/ 1575054 h 1588008"/>
              <a:gd name="connsiteX1" fmla="*/ 2945129 w 2958083"/>
              <a:gd name="connsiteY1" fmla="*/ 1575054 h 1588008"/>
              <a:gd name="connsiteX2" fmla="*/ 2945129 w 2958083"/>
              <a:gd name="connsiteY2" fmla="*/ 12954 h 1588008"/>
              <a:gd name="connsiteX3" fmla="*/ 12953 w 2958083"/>
              <a:gd name="connsiteY3" fmla="*/ 12954 h 1588008"/>
              <a:gd name="connsiteX4" fmla="*/ 12953 w 2958083"/>
              <a:gd name="connsiteY4" fmla="*/ 1575054 h 1588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58083" h="1588008">
                <a:moveTo>
                  <a:pt x="12953" y="1575054"/>
                </a:moveTo>
                <a:lnTo>
                  <a:pt x="2945129" y="1575054"/>
                </a:lnTo>
                <a:lnTo>
                  <a:pt x="2945129" y="12954"/>
                </a:lnTo>
                <a:lnTo>
                  <a:pt x="12953" y="12954"/>
                </a:lnTo>
                <a:lnTo>
                  <a:pt x="12953" y="157505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4352" y="2561844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8044" y="2561844"/>
            <a:ext cx="509015" cy="320040"/>
          </a:xfrm>
          <a:custGeom>
            <a:avLst/>
            <a:gdLst>
              <a:gd name="connsiteX0" fmla="*/ 0 w 509015"/>
              <a:gd name="connsiteY0" fmla="*/ 320040 h 320040"/>
              <a:gd name="connsiteX1" fmla="*/ 509015 w 509015"/>
              <a:gd name="connsiteY1" fmla="*/ 320040 h 320040"/>
              <a:gd name="connsiteX2" fmla="*/ 509015 w 509015"/>
              <a:gd name="connsiteY2" fmla="*/ 0 h 320040"/>
              <a:gd name="connsiteX3" fmla="*/ 0 w 509015"/>
              <a:gd name="connsiteY3" fmla="*/ 0 h 320040"/>
              <a:gd name="connsiteX4" fmla="*/ 0 w 509015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5" h="320040">
                <a:moveTo>
                  <a:pt x="0" y="320040"/>
                </a:moveTo>
                <a:lnTo>
                  <a:pt x="509015" y="320040"/>
                </a:lnTo>
                <a:lnTo>
                  <a:pt x="509015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1736" y="2561844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5427" y="2561844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7596" y="2561844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4352" y="3121151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8044" y="3121151"/>
            <a:ext cx="509015" cy="320040"/>
          </a:xfrm>
          <a:custGeom>
            <a:avLst/>
            <a:gdLst>
              <a:gd name="connsiteX0" fmla="*/ 0 w 509015"/>
              <a:gd name="connsiteY0" fmla="*/ 320040 h 320040"/>
              <a:gd name="connsiteX1" fmla="*/ 509015 w 509015"/>
              <a:gd name="connsiteY1" fmla="*/ 320040 h 320040"/>
              <a:gd name="connsiteX2" fmla="*/ 509015 w 509015"/>
              <a:gd name="connsiteY2" fmla="*/ 0 h 320040"/>
              <a:gd name="connsiteX3" fmla="*/ 0 w 509015"/>
              <a:gd name="connsiteY3" fmla="*/ 0 h 320040"/>
              <a:gd name="connsiteX4" fmla="*/ 0 w 509015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5" h="320040">
                <a:moveTo>
                  <a:pt x="0" y="320040"/>
                </a:moveTo>
                <a:lnTo>
                  <a:pt x="509015" y="320040"/>
                </a:lnTo>
                <a:lnTo>
                  <a:pt x="509015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1736" y="3121151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5427" y="3121151"/>
            <a:ext cx="509016" cy="320040"/>
          </a:xfrm>
          <a:custGeom>
            <a:avLst/>
            <a:gdLst>
              <a:gd name="connsiteX0" fmla="*/ 0 w 509016"/>
              <a:gd name="connsiteY0" fmla="*/ 320040 h 320040"/>
              <a:gd name="connsiteX1" fmla="*/ 509016 w 509016"/>
              <a:gd name="connsiteY1" fmla="*/ 320040 h 320040"/>
              <a:gd name="connsiteX2" fmla="*/ 509016 w 509016"/>
              <a:gd name="connsiteY2" fmla="*/ 0 h 320040"/>
              <a:gd name="connsiteX3" fmla="*/ 0 w 509016"/>
              <a:gd name="connsiteY3" fmla="*/ 0 h 320040"/>
              <a:gd name="connsiteX4" fmla="*/ 0 w 509016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20040">
                <a:moveTo>
                  <a:pt x="0" y="320040"/>
                </a:moveTo>
                <a:lnTo>
                  <a:pt x="509016" y="320040"/>
                </a:lnTo>
                <a:lnTo>
                  <a:pt x="509016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7596" y="3121151"/>
            <a:ext cx="510540" cy="320040"/>
          </a:xfrm>
          <a:custGeom>
            <a:avLst/>
            <a:gdLst>
              <a:gd name="connsiteX0" fmla="*/ 0 w 510540"/>
              <a:gd name="connsiteY0" fmla="*/ 320040 h 320040"/>
              <a:gd name="connsiteX1" fmla="*/ 510540 w 510540"/>
              <a:gd name="connsiteY1" fmla="*/ 320040 h 320040"/>
              <a:gd name="connsiteX2" fmla="*/ 510540 w 510540"/>
              <a:gd name="connsiteY2" fmla="*/ 0 h 320040"/>
              <a:gd name="connsiteX3" fmla="*/ 0 w 510540"/>
              <a:gd name="connsiteY3" fmla="*/ 0 h 320040"/>
              <a:gd name="connsiteX4" fmla="*/ 0 w 510540"/>
              <a:gd name="connsiteY4" fmla="*/ 320040 h 320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20040">
                <a:moveTo>
                  <a:pt x="0" y="320040"/>
                </a:moveTo>
                <a:lnTo>
                  <a:pt x="510540" y="320040"/>
                </a:lnTo>
                <a:lnTo>
                  <a:pt x="510540" y="0"/>
                </a:lnTo>
                <a:lnTo>
                  <a:pt x="0" y="0"/>
                </a:lnTo>
                <a:lnTo>
                  <a:pt x="0" y="320040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4352" y="3680459"/>
            <a:ext cx="509016" cy="318516"/>
          </a:xfrm>
          <a:custGeom>
            <a:avLst/>
            <a:gdLst>
              <a:gd name="connsiteX0" fmla="*/ 0 w 509016"/>
              <a:gd name="connsiteY0" fmla="*/ 318516 h 318516"/>
              <a:gd name="connsiteX1" fmla="*/ 509016 w 509016"/>
              <a:gd name="connsiteY1" fmla="*/ 318516 h 318516"/>
              <a:gd name="connsiteX2" fmla="*/ 509016 w 509016"/>
              <a:gd name="connsiteY2" fmla="*/ 0 h 318516"/>
              <a:gd name="connsiteX3" fmla="*/ 0 w 509016"/>
              <a:gd name="connsiteY3" fmla="*/ 0 h 318516"/>
              <a:gd name="connsiteX4" fmla="*/ 0 w 509016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18516">
                <a:moveTo>
                  <a:pt x="0" y="318516"/>
                </a:moveTo>
                <a:lnTo>
                  <a:pt x="509016" y="318516"/>
                </a:lnTo>
                <a:lnTo>
                  <a:pt x="509016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8044" y="3680459"/>
            <a:ext cx="509015" cy="318516"/>
          </a:xfrm>
          <a:custGeom>
            <a:avLst/>
            <a:gdLst>
              <a:gd name="connsiteX0" fmla="*/ 0 w 509015"/>
              <a:gd name="connsiteY0" fmla="*/ 318516 h 318516"/>
              <a:gd name="connsiteX1" fmla="*/ 509015 w 509015"/>
              <a:gd name="connsiteY1" fmla="*/ 318516 h 318516"/>
              <a:gd name="connsiteX2" fmla="*/ 509015 w 509015"/>
              <a:gd name="connsiteY2" fmla="*/ 0 h 318516"/>
              <a:gd name="connsiteX3" fmla="*/ 0 w 509015"/>
              <a:gd name="connsiteY3" fmla="*/ 0 h 318516"/>
              <a:gd name="connsiteX4" fmla="*/ 0 w 509015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5" h="318516">
                <a:moveTo>
                  <a:pt x="0" y="318516"/>
                </a:moveTo>
                <a:lnTo>
                  <a:pt x="509015" y="318516"/>
                </a:lnTo>
                <a:lnTo>
                  <a:pt x="509015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1736" y="3680459"/>
            <a:ext cx="509016" cy="318516"/>
          </a:xfrm>
          <a:custGeom>
            <a:avLst/>
            <a:gdLst>
              <a:gd name="connsiteX0" fmla="*/ 0 w 509016"/>
              <a:gd name="connsiteY0" fmla="*/ 318516 h 318516"/>
              <a:gd name="connsiteX1" fmla="*/ 509016 w 509016"/>
              <a:gd name="connsiteY1" fmla="*/ 318516 h 318516"/>
              <a:gd name="connsiteX2" fmla="*/ 509016 w 509016"/>
              <a:gd name="connsiteY2" fmla="*/ 0 h 318516"/>
              <a:gd name="connsiteX3" fmla="*/ 0 w 509016"/>
              <a:gd name="connsiteY3" fmla="*/ 0 h 318516"/>
              <a:gd name="connsiteX4" fmla="*/ 0 w 509016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18516">
                <a:moveTo>
                  <a:pt x="0" y="318516"/>
                </a:moveTo>
                <a:lnTo>
                  <a:pt x="509016" y="318516"/>
                </a:lnTo>
                <a:lnTo>
                  <a:pt x="509016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15427" y="3680459"/>
            <a:ext cx="509016" cy="318516"/>
          </a:xfrm>
          <a:custGeom>
            <a:avLst/>
            <a:gdLst>
              <a:gd name="connsiteX0" fmla="*/ 0 w 509016"/>
              <a:gd name="connsiteY0" fmla="*/ 318516 h 318516"/>
              <a:gd name="connsiteX1" fmla="*/ 509016 w 509016"/>
              <a:gd name="connsiteY1" fmla="*/ 318516 h 318516"/>
              <a:gd name="connsiteX2" fmla="*/ 509016 w 509016"/>
              <a:gd name="connsiteY2" fmla="*/ 0 h 318516"/>
              <a:gd name="connsiteX3" fmla="*/ 0 w 509016"/>
              <a:gd name="connsiteY3" fmla="*/ 0 h 318516"/>
              <a:gd name="connsiteX4" fmla="*/ 0 w 509016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016" h="318516">
                <a:moveTo>
                  <a:pt x="0" y="318516"/>
                </a:moveTo>
                <a:lnTo>
                  <a:pt x="509016" y="318516"/>
                </a:lnTo>
                <a:lnTo>
                  <a:pt x="509016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7596" y="3680459"/>
            <a:ext cx="510540" cy="318516"/>
          </a:xfrm>
          <a:custGeom>
            <a:avLst/>
            <a:gdLst>
              <a:gd name="connsiteX0" fmla="*/ 0 w 510540"/>
              <a:gd name="connsiteY0" fmla="*/ 318516 h 318516"/>
              <a:gd name="connsiteX1" fmla="*/ 510540 w 510540"/>
              <a:gd name="connsiteY1" fmla="*/ 318516 h 318516"/>
              <a:gd name="connsiteX2" fmla="*/ 510540 w 510540"/>
              <a:gd name="connsiteY2" fmla="*/ 0 h 318516"/>
              <a:gd name="connsiteX3" fmla="*/ 0 w 510540"/>
              <a:gd name="connsiteY3" fmla="*/ 0 h 318516"/>
              <a:gd name="connsiteX4" fmla="*/ 0 w 510540"/>
              <a:gd name="connsiteY4" fmla="*/ 318516 h 318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540" h="318516">
                <a:moveTo>
                  <a:pt x="0" y="318516"/>
                </a:moveTo>
                <a:lnTo>
                  <a:pt x="510540" y="318516"/>
                </a:lnTo>
                <a:lnTo>
                  <a:pt x="510540" y="0"/>
                </a:lnTo>
                <a:lnTo>
                  <a:pt x="0" y="0"/>
                </a:lnTo>
                <a:lnTo>
                  <a:pt x="0" y="318516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5370" y="4461510"/>
            <a:ext cx="1421892" cy="719328"/>
          </a:xfrm>
          <a:custGeom>
            <a:avLst/>
            <a:gdLst>
              <a:gd name="connsiteX0" fmla="*/ 0 w 1421892"/>
              <a:gd name="connsiteY0" fmla="*/ 719328 h 719328"/>
              <a:gd name="connsiteX1" fmla="*/ 1421892 w 1421892"/>
              <a:gd name="connsiteY1" fmla="*/ 719328 h 719328"/>
              <a:gd name="connsiteX2" fmla="*/ 1421892 w 1421892"/>
              <a:gd name="connsiteY2" fmla="*/ 0 h 719328"/>
              <a:gd name="connsiteX3" fmla="*/ 0 w 1421892"/>
              <a:gd name="connsiteY3" fmla="*/ 0 h 719328"/>
              <a:gd name="connsiteX4" fmla="*/ 0 w 1421892"/>
              <a:gd name="connsiteY4" fmla="*/ 719328 h 719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1892" h="719328">
                <a:moveTo>
                  <a:pt x="0" y="719328"/>
                </a:moveTo>
                <a:lnTo>
                  <a:pt x="1421892" y="719328"/>
                </a:lnTo>
                <a:lnTo>
                  <a:pt x="1421892" y="0"/>
                </a:lnTo>
                <a:lnTo>
                  <a:pt x="0" y="0"/>
                </a:lnTo>
                <a:lnTo>
                  <a:pt x="0" y="7193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2416" y="4448556"/>
            <a:ext cx="1447800" cy="745236"/>
          </a:xfrm>
          <a:custGeom>
            <a:avLst/>
            <a:gdLst>
              <a:gd name="connsiteX0" fmla="*/ 12953 w 1447800"/>
              <a:gd name="connsiteY0" fmla="*/ 732282 h 745236"/>
              <a:gd name="connsiteX1" fmla="*/ 1434846 w 1447800"/>
              <a:gd name="connsiteY1" fmla="*/ 732282 h 745236"/>
              <a:gd name="connsiteX2" fmla="*/ 1434846 w 1447800"/>
              <a:gd name="connsiteY2" fmla="*/ 12953 h 745236"/>
              <a:gd name="connsiteX3" fmla="*/ 12953 w 1447800"/>
              <a:gd name="connsiteY3" fmla="*/ 12953 h 745236"/>
              <a:gd name="connsiteX4" fmla="*/ 12953 w 1447800"/>
              <a:gd name="connsiteY4" fmla="*/ 732282 h 745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800" h="745236">
                <a:moveTo>
                  <a:pt x="12953" y="732282"/>
                </a:moveTo>
                <a:lnTo>
                  <a:pt x="1434846" y="732282"/>
                </a:lnTo>
                <a:lnTo>
                  <a:pt x="1434846" y="12953"/>
                </a:lnTo>
                <a:lnTo>
                  <a:pt x="12953" y="12953"/>
                </a:lnTo>
                <a:lnTo>
                  <a:pt x="12953" y="7322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100" y="2197100"/>
            <a:ext cx="1841500" cy="278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3100" y="4178300"/>
            <a:ext cx="16637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4089400"/>
            <a:ext cx="939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Matrix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0063" y="5864694"/>
            <a:ext cx="102158" cy="72898"/>
          </a:xfrm>
          <a:custGeom>
            <a:avLst/>
            <a:gdLst>
              <a:gd name="connsiteX0" fmla="*/ 0 w 102158"/>
              <a:gd name="connsiteY0" fmla="*/ 0 h 72898"/>
              <a:gd name="connsiteX1" fmla="*/ 99555 w 102158"/>
              <a:gd name="connsiteY1" fmla="*/ 0 h 72898"/>
              <a:gd name="connsiteX2" fmla="*/ 99555 w 102158"/>
              <a:gd name="connsiteY2" fmla="*/ 11176 h 72898"/>
              <a:gd name="connsiteX3" fmla="*/ 12611 w 102158"/>
              <a:gd name="connsiteY3" fmla="*/ 11176 h 72898"/>
              <a:gd name="connsiteX4" fmla="*/ 12611 w 102158"/>
              <a:gd name="connsiteY4" fmla="*/ 61633 h 72898"/>
              <a:gd name="connsiteX5" fmla="*/ 102158 w 102158"/>
              <a:gd name="connsiteY5" fmla="*/ 61633 h 72898"/>
              <a:gd name="connsiteX6" fmla="*/ 102158 w 102158"/>
              <a:gd name="connsiteY6" fmla="*/ 72898 h 72898"/>
              <a:gd name="connsiteX7" fmla="*/ 0 w 102158"/>
              <a:gd name="connsiteY7" fmla="*/ 72898 h 72898"/>
              <a:gd name="connsiteX8" fmla="*/ 0 w 10215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633"/>
                </a:lnTo>
                <a:lnTo>
                  <a:pt x="102158" y="61633"/>
                </a:lnTo>
                <a:lnTo>
                  <a:pt x="10215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7404" y="5872848"/>
            <a:ext cx="38735" cy="151853"/>
          </a:xfrm>
          <a:custGeom>
            <a:avLst/>
            <a:gdLst>
              <a:gd name="connsiteX0" fmla="*/ 26669 w 38735"/>
              <a:gd name="connsiteY0" fmla="*/ 0 h 151853"/>
              <a:gd name="connsiteX1" fmla="*/ 38735 w 38735"/>
              <a:gd name="connsiteY1" fmla="*/ 0 h 151853"/>
              <a:gd name="connsiteX2" fmla="*/ 11557 w 38735"/>
              <a:gd name="connsiteY2" fmla="*/ 76428 h 151853"/>
              <a:gd name="connsiteX3" fmla="*/ 38608 w 38735"/>
              <a:gd name="connsiteY3" fmla="*/ 151853 h 151853"/>
              <a:gd name="connsiteX4" fmla="*/ 26669 w 38735"/>
              <a:gd name="connsiteY4" fmla="*/ 151853 h 151853"/>
              <a:gd name="connsiteX5" fmla="*/ 0 w 38735"/>
              <a:gd name="connsiteY5" fmla="*/ 76606 h 151853"/>
              <a:gd name="connsiteX6" fmla="*/ 26669 w 38735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735" h="151853">
                <a:moveTo>
                  <a:pt x="26669" y="0"/>
                </a:moveTo>
                <a:lnTo>
                  <a:pt x="38735" y="0"/>
                </a:lnTo>
                <a:cubicBezTo>
                  <a:pt x="20701" y="22021"/>
                  <a:pt x="11557" y="47510"/>
                  <a:pt x="11557" y="76428"/>
                </a:cubicBezTo>
                <a:cubicBezTo>
                  <a:pt x="11557" y="105244"/>
                  <a:pt x="20574" y="130390"/>
                  <a:pt x="38608" y="151853"/>
                </a:cubicBezTo>
                <a:lnTo>
                  <a:pt x="26669" y="151853"/>
                </a:lnTo>
                <a:cubicBezTo>
                  <a:pt x="8889" y="131571"/>
                  <a:pt x="0" y="106476"/>
                  <a:pt x="0" y="76606"/>
                </a:cubicBezTo>
                <a:cubicBezTo>
                  <a:pt x="0" y="46494"/>
                  <a:pt x="8889" y="20967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3149" y="5948438"/>
            <a:ext cx="104140" cy="63322"/>
          </a:xfrm>
          <a:custGeom>
            <a:avLst/>
            <a:gdLst>
              <a:gd name="connsiteX0" fmla="*/ 0 w 104140"/>
              <a:gd name="connsiteY0" fmla="*/ 0 h 63322"/>
              <a:gd name="connsiteX1" fmla="*/ 104140 w 104140"/>
              <a:gd name="connsiteY1" fmla="*/ 0 h 63322"/>
              <a:gd name="connsiteX2" fmla="*/ 104140 w 104140"/>
              <a:gd name="connsiteY2" fmla="*/ 63322 h 63322"/>
              <a:gd name="connsiteX3" fmla="*/ 91693 w 104140"/>
              <a:gd name="connsiteY3" fmla="*/ 63322 h 63322"/>
              <a:gd name="connsiteX4" fmla="*/ 91693 w 104140"/>
              <a:gd name="connsiteY4" fmla="*/ 11354 h 63322"/>
              <a:gd name="connsiteX5" fmla="*/ 0 w 104140"/>
              <a:gd name="connsiteY5" fmla="*/ 11354 h 63322"/>
              <a:gd name="connsiteX6" fmla="*/ 0 w 104140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40" h="63322">
                <a:moveTo>
                  <a:pt x="0" y="0"/>
                </a:moveTo>
                <a:lnTo>
                  <a:pt x="104140" y="0"/>
                </a:lnTo>
                <a:lnTo>
                  <a:pt x="104140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0937" y="5948438"/>
            <a:ext cx="104139" cy="63322"/>
          </a:xfrm>
          <a:custGeom>
            <a:avLst/>
            <a:gdLst>
              <a:gd name="connsiteX0" fmla="*/ 0 w 104139"/>
              <a:gd name="connsiteY0" fmla="*/ 0 h 63322"/>
              <a:gd name="connsiteX1" fmla="*/ 104139 w 104139"/>
              <a:gd name="connsiteY1" fmla="*/ 0 h 63322"/>
              <a:gd name="connsiteX2" fmla="*/ 104139 w 104139"/>
              <a:gd name="connsiteY2" fmla="*/ 63322 h 63322"/>
              <a:gd name="connsiteX3" fmla="*/ 91693 w 104139"/>
              <a:gd name="connsiteY3" fmla="*/ 63322 h 63322"/>
              <a:gd name="connsiteX4" fmla="*/ 91693 w 104139"/>
              <a:gd name="connsiteY4" fmla="*/ 11354 h 63322"/>
              <a:gd name="connsiteX5" fmla="*/ 0 w 104139"/>
              <a:gd name="connsiteY5" fmla="*/ 11354 h 63322"/>
              <a:gd name="connsiteX6" fmla="*/ 0 w 104139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39" h="63322">
                <a:moveTo>
                  <a:pt x="0" y="0"/>
                </a:moveTo>
                <a:lnTo>
                  <a:pt x="104139" y="0"/>
                </a:lnTo>
                <a:lnTo>
                  <a:pt x="104139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1812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2" y="69544"/>
                  <a:pt x="33909" y="60655"/>
                  <a:pt x="45847" y="48767"/>
                </a:cubicBezTo>
                <a:cubicBezTo>
                  <a:pt x="57912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9601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1" y="69544"/>
                  <a:pt x="33909" y="60655"/>
                  <a:pt x="45847" y="48767"/>
                </a:cubicBezTo>
                <a:cubicBezTo>
                  <a:pt x="57911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64843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2631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64816" y="5864860"/>
            <a:ext cx="81407" cy="83324"/>
          </a:xfrm>
          <a:custGeom>
            <a:avLst/>
            <a:gdLst>
              <a:gd name="connsiteX0" fmla="*/ 0 w 81407"/>
              <a:gd name="connsiteY0" fmla="*/ 0 h 83324"/>
              <a:gd name="connsiteX1" fmla="*/ 81407 w 81407"/>
              <a:gd name="connsiteY1" fmla="*/ 0 h 83324"/>
              <a:gd name="connsiteX2" fmla="*/ 78359 w 81407"/>
              <a:gd name="connsiteY2" fmla="*/ 83324 h 83324"/>
              <a:gd name="connsiteX3" fmla="*/ 66039 w 81407"/>
              <a:gd name="connsiteY3" fmla="*/ 82486 h 83324"/>
              <a:gd name="connsiteX4" fmla="*/ 67945 w 81407"/>
              <a:gd name="connsiteY4" fmla="*/ 48983 h 83324"/>
              <a:gd name="connsiteX5" fmla="*/ 68834 w 81407"/>
              <a:gd name="connsiteY5" fmla="*/ 11176 h 83324"/>
              <a:gd name="connsiteX6" fmla="*/ 0 w 81407"/>
              <a:gd name="connsiteY6" fmla="*/ 11176 h 83324"/>
              <a:gd name="connsiteX7" fmla="*/ 0 w 81407"/>
              <a:gd name="connsiteY7" fmla="*/ 0 h 83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407" h="83324">
                <a:moveTo>
                  <a:pt x="0" y="0"/>
                </a:moveTo>
                <a:lnTo>
                  <a:pt x="81407" y="0"/>
                </a:lnTo>
                <a:cubicBezTo>
                  <a:pt x="81407" y="31445"/>
                  <a:pt x="80391" y="59220"/>
                  <a:pt x="78359" y="83324"/>
                </a:cubicBezTo>
                <a:lnTo>
                  <a:pt x="66039" y="82486"/>
                </a:lnTo>
                <a:cubicBezTo>
                  <a:pt x="66802" y="76543"/>
                  <a:pt x="67437" y="65379"/>
                  <a:pt x="67945" y="48983"/>
                </a:cubicBezTo>
                <a:cubicBezTo>
                  <a:pt x="68580" y="32575"/>
                  <a:pt x="68834" y="19977"/>
                  <a:pt x="68834" y="11176"/>
                </a:cubicBezTo>
                <a:lnTo>
                  <a:pt x="0" y="1117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83460" y="5850902"/>
            <a:ext cx="83311" cy="30683"/>
          </a:xfrm>
          <a:custGeom>
            <a:avLst/>
            <a:gdLst>
              <a:gd name="connsiteX0" fmla="*/ 35560 w 83311"/>
              <a:gd name="connsiteY0" fmla="*/ 0 h 30683"/>
              <a:gd name="connsiteX1" fmla="*/ 48005 w 83311"/>
              <a:gd name="connsiteY1" fmla="*/ 0 h 30683"/>
              <a:gd name="connsiteX2" fmla="*/ 48005 w 83311"/>
              <a:gd name="connsiteY2" fmla="*/ 19672 h 30683"/>
              <a:gd name="connsiteX3" fmla="*/ 83311 w 83311"/>
              <a:gd name="connsiteY3" fmla="*/ 19672 h 30683"/>
              <a:gd name="connsiteX4" fmla="*/ 83311 w 83311"/>
              <a:gd name="connsiteY4" fmla="*/ 30683 h 30683"/>
              <a:gd name="connsiteX5" fmla="*/ 0 w 83311"/>
              <a:gd name="connsiteY5" fmla="*/ 30683 h 30683"/>
              <a:gd name="connsiteX6" fmla="*/ 0 w 83311"/>
              <a:gd name="connsiteY6" fmla="*/ 19672 h 30683"/>
              <a:gd name="connsiteX7" fmla="*/ 35560 w 83311"/>
              <a:gd name="connsiteY7" fmla="*/ 19672 h 30683"/>
              <a:gd name="connsiteX8" fmla="*/ 35560 w 83311"/>
              <a:gd name="connsiteY8" fmla="*/ 0 h 3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311" h="30683">
                <a:moveTo>
                  <a:pt x="35560" y="0"/>
                </a:moveTo>
                <a:lnTo>
                  <a:pt x="48005" y="0"/>
                </a:lnTo>
                <a:lnTo>
                  <a:pt x="48005" y="19672"/>
                </a:lnTo>
                <a:lnTo>
                  <a:pt x="83311" y="19672"/>
                </a:lnTo>
                <a:lnTo>
                  <a:pt x="83311" y="30683"/>
                </a:lnTo>
                <a:lnTo>
                  <a:pt x="0" y="30683"/>
                </a:lnTo>
                <a:lnTo>
                  <a:pt x="0" y="19672"/>
                </a:lnTo>
                <a:lnTo>
                  <a:pt x="35560" y="19672"/>
                </a:lnTo>
                <a:lnTo>
                  <a:pt x="3556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0481" y="5849556"/>
            <a:ext cx="39243" cy="162204"/>
          </a:xfrm>
          <a:custGeom>
            <a:avLst/>
            <a:gdLst>
              <a:gd name="connsiteX0" fmla="*/ 0 w 39243"/>
              <a:gd name="connsiteY0" fmla="*/ 0 h 162204"/>
              <a:gd name="connsiteX1" fmla="*/ 12573 w 39243"/>
              <a:gd name="connsiteY1" fmla="*/ 0 h 162204"/>
              <a:gd name="connsiteX2" fmla="*/ 12573 w 39243"/>
              <a:gd name="connsiteY2" fmla="*/ 64236 h 162204"/>
              <a:gd name="connsiteX3" fmla="*/ 39243 w 39243"/>
              <a:gd name="connsiteY3" fmla="*/ 64236 h 162204"/>
              <a:gd name="connsiteX4" fmla="*/ 39243 w 39243"/>
              <a:gd name="connsiteY4" fmla="*/ 75425 h 162204"/>
              <a:gd name="connsiteX5" fmla="*/ 12826 w 39243"/>
              <a:gd name="connsiteY5" fmla="*/ 75425 h 162204"/>
              <a:gd name="connsiteX6" fmla="*/ 12826 w 39243"/>
              <a:gd name="connsiteY6" fmla="*/ 162204 h 162204"/>
              <a:gd name="connsiteX7" fmla="*/ 0 w 39243"/>
              <a:gd name="connsiteY7" fmla="*/ 162204 h 162204"/>
              <a:gd name="connsiteX8" fmla="*/ 0 w 39243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3" h="162204">
                <a:moveTo>
                  <a:pt x="0" y="0"/>
                </a:moveTo>
                <a:lnTo>
                  <a:pt x="12573" y="0"/>
                </a:lnTo>
                <a:lnTo>
                  <a:pt x="12573" y="64236"/>
                </a:lnTo>
                <a:lnTo>
                  <a:pt x="39243" y="64236"/>
                </a:lnTo>
                <a:lnTo>
                  <a:pt x="39243" y="75425"/>
                </a:lnTo>
                <a:lnTo>
                  <a:pt x="12826" y="75425"/>
                </a:lnTo>
                <a:lnTo>
                  <a:pt x="12826" y="162204"/>
                </a:lnTo>
                <a:lnTo>
                  <a:pt x="0" y="16220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6297" y="5849556"/>
            <a:ext cx="43815" cy="99390"/>
          </a:xfrm>
          <a:custGeom>
            <a:avLst/>
            <a:gdLst>
              <a:gd name="connsiteX0" fmla="*/ 31369 w 43815"/>
              <a:gd name="connsiteY0" fmla="*/ 0 h 99390"/>
              <a:gd name="connsiteX1" fmla="*/ 43815 w 43815"/>
              <a:gd name="connsiteY1" fmla="*/ 0 h 99390"/>
              <a:gd name="connsiteX2" fmla="*/ 43815 w 43815"/>
              <a:gd name="connsiteY2" fmla="*/ 99390 h 99390"/>
              <a:gd name="connsiteX3" fmla="*/ 31369 w 43815"/>
              <a:gd name="connsiteY3" fmla="*/ 99390 h 99390"/>
              <a:gd name="connsiteX4" fmla="*/ 31369 w 43815"/>
              <a:gd name="connsiteY4" fmla="*/ 60121 h 99390"/>
              <a:gd name="connsiteX5" fmla="*/ 12446 w 43815"/>
              <a:gd name="connsiteY5" fmla="*/ 60121 h 99390"/>
              <a:gd name="connsiteX6" fmla="*/ 12446 w 43815"/>
              <a:gd name="connsiteY6" fmla="*/ 94678 h 99390"/>
              <a:gd name="connsiteX7" fmla="*/ 0 w 43815"/>
              <a:gd name="connsiteY7" fmla="*/ 94678 h 99390"/>
              <a:gd name="connsiteX8" fmla="*/ 0 w 43815"/>
              <a:gd name="connsiteY8" fmla="*/ 3276 h 99390"/>
              <a:gd name="connsiteX9" fmla="*/ 12446 w 43815"/>
              <a:gd name="connsiteY9" fmla="*/ 3276 h 99390"/>
              <a:gd name="connsiteX10" fmla="*/ 12446 w 43815"/>
              <a:gd name="connsiteY10" fmla="*/ 49098 h 99390"/>
              <a:gd name="connsiteX11" fmla="*/ 31369 w 43815"/>
              <a:gd name="connsiteY11" fmla="*/ 49098 h 99390"/>
              <a:gd name="connsiteX12" fmla="*/ 31369 w 43815"/>
              <a:gd name="connsiteY12" fmla="*/ 0 h 9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3815" h="99390">
                <a:moveTo>
                  <a:pt x="31369" y="0"/>
                </a:moveTo>
                <a:lnTo>
                  <a:pt x="43815" y="0"/>
                </a:lnTo>
                <a:lnTo>
                  <a:pt x="43815" y="99390"/>
                </a:lnTo>
                <a:lnTo>
                  <a:pt x="31369" y="99390"/>
                </a:lnTo>
                <a:lnTo>
                  <a:pt x="31369" y="60121"/>
                </a:lnTo>
                <a:lnTo>
                  <a:pt x="12446" y="60121"/>
                </a:lnTo>
                <a:lnTo>
                  <a:pt x="12446" y="94678"/>
                </a:lnTo>
                <a:lnTo>
                  <a:pt x="0" y="94678"/>
                </a:lnTo>
                <a:lnTo>
                  <a:pt x="0" y="3276"/>
                </a:lnTo>
                <a:lnTo>
                  <a:pt x="12446" y="3276"/>
                </a:lnTo>
                <a:lnTo>
                  <a:pt x="12446" y="49098"/>
                </a:lnTo>
                <a:lnTo>
                  <a:pt x="31369" y="49098"/>
                </a:lnTo>
                <a:lnTo>
                  <a:pt x="3136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6846" y="5849556"/>
            <a:ext cx="122301" cy="85928"/>
          </a:xfrm>
          <a:custGeom>
            <a:avLst/>
            <a:gdLst>
              <a:gd name="connsiteX0" fmla="*/ 109601 w 122301"/>
              <a:gd name="connsiteY0" fmla="*/ 0 h 85928"/>
              <a:gd name="connsiteX1" fmla="*/ 122301 w 122301"/>
              <a:gd name="connsiteY1" fmla="*/ 0 h 85928"/>
              <a:gd name="connsiteX2" fmla="*/ 122301 w 122301"/>
              <a:gd name="connsiteY2" fmla="*/ 85928 h 85928"/>
              <a:gd name="connsiteX3" fmla="*/ 109601 w 122301"/>
              <a:gd name="connsiteY3" fmla="*/ 85928 h 85928"/>
              <a:gd name="connsiteX4" fmla="*/ 109601 w 122301"/>
              <a:gd name="connsiteY4" fmla="*/ 65074 h 85928"/>
              <a:gd name="connsiteX5" fmla="*/ 74676 w 122301"/>
              <a:gd name="connsiteY5" fmla="*/ 65074 h 85928"/>
              <a:gd name="connsiteX6" fmla="*/ 41148 w 122301"/>
              <a:gd name="connsiteY6" fmla="*/ 80810 h 85928"/>
              <a:gd name="connsiteX7" fmla="*/ 11683 w 122301"/>
              <a:gd name="connsiteY7" fmla="*/ 69329 h 85928"/>
              <a:gd name="connsiteX8" fmla="*/ 0 w 122301"/>
              <a:gd name="connsiteY8" fmla="*/ 41109 h 85928"/>
              <a:gd name="connsiteX9" fmla="*/ 11683 w 122301"/>
              <a:gd name="connsiteY9" fmla="*/ 12991 h 85928"/>
              <a:gd name="connsiteX10" fmla="*/ 41148 w 122301"/>
              <a:gd name="connsiteY10" fmla="*/ 1511 h 85928"/>
              <a:gd name="connsiteX11" fmla="*/ 75438 w 122301"/>
              <a:gd name="connsiteY11" fmla="*/ 18072 h 85928"/>
              <a:gd name="connsiteX12" fmla="*/ 109601 w 122301"/>
              <a:gd name="connsiteY12" fmla="*/ 18072 h 85928"/>
              <a:gd name="connsiteX13" fmla="*/ 109601 w 122301"/>
              <a:gd name="connsiteY13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301" h="85928">
                <a:moveTo>
                  <a:pt x="109601" y="0"/>
                </a:moveTo>
                <a:lnTo>
                  <a:pt x="122301" y="0"/>
                </a:lnTo>
                <a:lnTo>
                  <a:pt x="122301" y="85928"/>
                </a:lnTo>
                <a:lnTo>
                  <a:pt x="109601" y="85928"/>
                </a:lnTo>
                <a:lnTo>
                  <a:pt x="109601" y="65074"/>
                </a:lnTo>
                <a:lnTo>
                  <a:pt x="74676" y="65074"/>
                </a:lnTo>
                <a:cubicBezTo>
                  <a:pt x="66420" y="75564"/>
                  <a:pt x="55245" y="80810"/>
                  <a:pt x="41148" y="80810"/>
                </a:cubicBezTo>
                <a:cubicBezTo>
                  <a:pt x="29210" y="80810"/>
                  <a:pt x="19430" y="76974"/>
                  <a:pt x="11683" y="69329"/>
                </a:cubicBezTo>
                <a:cubicBezTo>
                  <a:pt x="3936" y="61671"/>
                  <a:pt x="0" y="52273"/>
                  <a:pt x="0" y="41109"/>
                </a:cubicBezTo>
                <a:cubicBezTo>
                  <a:pt x="0" y="30010"/>
                  <a:pt x="3936" y="20637"/>
                  <a:pt x="11683" y="12991"/>
                </a:cubicBezTo>
                <a:cubicBezTo>
                  <a:pt x="19430" y="5334"/>
                  <a:pt x="29210" y="1511"/>
                  <a:pt x="41148" y="1511"/>
                </a:cubicBezTo>
                <a:cubicBezTo>
                  <a:pt x="55753" y="1511"/>
                  <a:pt x="67183" y="7035"/>
                  <a:pt x="75438" y="18072"/>
                </a:cubicBezTo>
                <a:lnTo>
                  <a:pt x="109601" y="18072"/>
                </a:lnTo>
                <a:lnTo>
                  <a:pt x="10960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7398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468" y="5849556"/>
            <a:ext cx="40513" cy="85928"/>
          </a:xfrm>
          <a:custGeom>
            <a:avLst/>
            <a:gdLst>
              <a:gd name="connsiteX0" fmla="*/ 27939 w 40513"/>
              <a:gd name="connsiteY0" fmla="*/ 0 h 85928"/>
              <a:gd name="connsiteX1" fmla="*/ 40513 w 40513"/>
              <a:gd name="connsiteY1" fmla="*/ 0 h 85928"/>
              <a:gd name="connsiteX2" fmla="*/ 40513 w 40513"/>
              <a:gd name="connsiteY2" fmla="*/ 85928 h 85928"/>
              <a:gd name="connsiteX3" fmla="*/ 27939 w 40513"/>
              <a:gd name="connsiteY3" fmla="*/ 85928 h 85928"/>
              <a:gd name="connsiteX4" fmla="*/ 27939 w 40513"/>
              <a:gd name="connsiteY4" fmla="*/ 44983 h 85928"/>
              <a:gd name="connsiteX5" fmla="*/ 0 w 40513"/>
              <a:gd name="connsiteY5" fmla="*/ 44983 h 85928"/>
              <a:gd name="connsiteX6" fmla="*/ 0 w 40513"/>
              <a:gd name="connsiteY6" fmla="*/ 34048 h 85928"/>
              <a:gd name="connsiteX7" fmla="*/ 27939 w 40513"/>
              <a:gd name="connsiteY7" fmla="*/ 34048 h 85928"/>
              <a:gd name="connsiteX8" fmla="*/ 27939 w 40513"/>
              <a:gd name="connsiteY8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513" h="85928">
                <a:moveTo>
                  <a:pt x="27939" y="0"/>
                </a:moveTo>
                <a:lnTo>
                  <a:pt x="40513" y="0"/>
                </a:lnTo>
                <a:lnTo>
                  <a:pt x="40513" y="85928"/>
                </a:lnTo>
                <a:lnTo>
                  <a:pt x="27939" y="85928"/>
                </a:lnTo>
                <a:lnTo>
                  <a:pt x="27939" y="44983"/>
                </a:lnTo>
                <a:lnTo>
                  <a:pt x="0" y="44983"/>
                </a:lnTo>
                <a:lnTo>
                  <a:pt x="0" y="34048"/>
                </a:lnTo>
                <a:lnTo>
                  <a:pt x="27939" y="34048"/>
                </a:lnTo>
                <a:lnTo>
                  <a:pt x="279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6896" y="5849556"/>
            <a:ext cx="124460" cy="162204"/>
          </a:xfrm>
          <a:custGeom>
            <a:avLst/>
            <a:gdLst>
              <a:gd name="connsiteX0" fmla="*/ 112014 w 124460"/>
              <a:gd name="connsiteY0" fmla="*/ 0 h 162204"/>
              <a:gd name="connsiteX1" fmla="*/ 124460 w 124460"/>
              <a:gd name="connsiteY1" fmla="*/ 0 h 162204"/>
              <a:gd name="connsiteX2" fmla="*/ 124460 w 124460"/>
              <a:gd name="connsiteY2" fmla="*/ 162204 h 162204"/>
              <a:gd name="connsiteX3" fmla="*/ 112014 w 124460"/>
              <a:gd name="connsiteY3" fmla="*/ 162204 h 162204"/>
              <a:gd name="connsiteX4" fmla="*/ 112014 w 124460"/>
              <a:gd name="connsiteY4" fmla="*/ 71132 h 162204"/>
              <a:gd name="connsiteX5" fmla="*/ 82041 w 124460"/>
              <a:gd name="connsiteY5" fmla="*/ 71132 h 162204"/>
              <a:gd name="connsiteX6" fmla="*/ 69469 w 124460"/>
              <a:gd name="connsiteY6" fmla="*/ 108178 h 162204"/>
              <a:gd name="connsiteX7" fmla="*/ 41148 w 124460"/>
              <a:gd name="connsiteY7" fmla="*/ 121081 h 162204"/>
              <a:gd name="connsiteX8" fmla="*/ 11303 w 124460"/>
              <a:gd name="connsiteY8" fmla="*/ 106324 h 162204"/>
              <a:gd name="connsiteX9" fmla="*/ 0 w 124460"/>
              <a:gd name="connsiteY9" fmla="*/ 65925 h 162204"/>
              <a:gd name="connsiteX10" fmla="*/ 11176 w 124460"/>
              <a:gd name="connsiteY10" fmla="*/ 25437 h 162204"/>
              <a:gd name="connsiteX11" fmla="*/ 41148 w 124460"/>
              <a:gd name="connsiteY11" fmla="*/ 10845 h 162204"/>
              <a:gd name="connsiteX12" fmla="*/ 69469 w 124460"/>
              <a:gd name="connsiteY12" fmla="*/ 23748 h 162204"/>
              <a:gd name="connsiteX13" fmla="*/ 81914 w 124460"/>
              <a:gd name="connsiteY13" fmla="*/ 59956 h 162204"/>
              <a:gd name="connsiteX14" fmla="*/ 112014 w 124460"/>
              <a:gd name="connsiteY14" fmla="*/ 59956 h 162204"/>
              <a:gd name="connsiteX15" fmla="*/ 112014 w 124460"/>
              <a:gd name="connsiteY15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460" h="162204">
                <a:moveTo>
                  <a:pt x="112014" y="0"/>
                </a:moveTo>
                <a:lnTo>
                  <a:pt x="124460" y="0"/>
                </a:lnTo>
                <a:lnTo>
                  <a:pt x="124460" y="162204"/>
                </a:lnTo>
                <a:lnTo>
                  <a:pt x="112014" y="162204"/>
                </a:lnTo>
                <a:lnTo>
                  <a:pt x="112014" y="71132"/>
                </a:lnTo>
                <a:lnTo>
                  <a:pt x="82041" y="71132"/>
                </a:lnTo>
                <a:cubicBezTo>
                  <a:pt x="81153" y="87223"/>
                  <a:pt x="76961" y="99567"/>
                  <a:pt x="69469" y="108178"/>
                </a:cubicBezTo>
                <a:cubicBezTo>
                  <a:pt x="62103" y="116776"/>
                  <a:pt x="52578" y="121081"/>
                  <a:pt x="41148" y="121081"/>
                </a:cubicBezTo>
                <a:cubicBezTo>
                  <a:pt x="28829" y="121081"/>
                  <a:pt x="18923" y="116166"/>
                  <a:pt x="11303" y="106324"/>
                </a:cubicBezTo>
                <a:cubicBezTo>
                  <a:pt x="3683" y="96481"/>
                  <a:pt x="0" y="83019"/>
                  <a:pt x="0" y="65925"/>
                </a:cubicBezTo>
                <a:cubicBezTo>
                  <a:pt x="0" y="48653"/>
                  <a:pt x="3683" y="35153"/>
                  <a:pt x="11176" y="25437"/>
                </a:cubicBezTo>
                <a:cubicBezTo>
                  <a:pt x="18669" y="15709"/>
                  <a:pt x="28701" y="10845"/>
                  <a:pt x="41148" y="10845"/>
                </a:cubicBezTo>
                <a:cubicBezTo>
                  <a:pt x="52705" y="10845"/>
                  <a:pt x="62103" y="15151"/>
                  <a:pt x="69469" y="23748"/>
                </a:cubicBezTo>
                <a:cubicBezTo>
                  <a:pt x="76835" y="32359"/>
                  <a:pt x="81026" y="44424"/>
                  <a:pt x="81914" y="59956"/>
                </a:cubicBezTo>
                <a:lnTo>
                  <a:pt x="112014" y="59956"/>
                </a:lnTo>
                <a:lnTo>
                  <a:pt x="1120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1345" y="5863679"/>
            <a:ext cx="97409" cy="110744"/>
          </a:xfrm>
          <a:custGeom>
            <a:avLst/>
            <a:gdLst>
              <a:gd name="connsiteX0" fmla="*/ 6477 w 97409"/>
              <a:gd name="connsiteY0" fmla="*/ 0 h 110744"/>
              <a:gd name="connsiteX1" fmla="*/ 91694 w 97409"/>
              <a:gd name="connsiteY1" fmla="*/ 0 h 110744"/>
              <a:gd name="connsiteX2" fmla="*/ 91694 w 97409"/>
              <a:gd name="connsiteY2" fmla="*/ 11188 h 110744"/>
              <a:gd name="connsiteX3" fmla="*/ 55245 w 97409"/>
              <a:gd name="connsiteY3" fmla="*/ 11188 h 110744"/>
              <a:gd name="connsiteX4" fmla="*/ 55245 w 97409"/>
              <a:gd name="connsiteY4" fmla="*/ 24307 h 110744"/>
              <a:gd name="connsiteX5" fmla="*/ 67056 w 97409"/>
              <a:gd name="connsiteY5" fmla="*/ 66763 h 110744"/>
              <a:gd name="connsiteX6" fmla="*/ 97409 w 97409"/>
              <a:gd name="connsiteY6" fmla="*/ 98805 h 110744"/>
              <a:gd name="connsiteX7" fmla="*/ 88773 w 97409"/>
              <a:gd name="connsiteY7" fmla="*/ 108470 h 110744"/>
              <a:gd name="connsiteX8" fmla="*/ 63119 w 97409"/>
              <a:gd name="connsiteY8" fmla="*/ 82321 h 110744"/>
              <a:gd name="connsiteX9" fmla="*/ 49022 w 97409"/>
              <a:gd name="connsiteY9" fmla="*/ 56007 h 110744"/>
              <a:gd name="connsiteX10" fmla="*/ 34417 w 97409"/>
              <a:gd name="connsiteY10" fmla="*/ 84124 h 110744"/>
              <a:gd name="connsiteX11" fmla="*/ 9398 w 97409"/>
              <a:gd name="connsiteY11" fmla="*/ 110744 h 110744"/>
              <a:gd name="connsiteX12" fmla="*/ 0 w 97409"/>
              <a:gd name="connsiteY12" fmla="*/ 102082 h 110744"/>
              <a:gd name="connsiteX13" fmla="*/ 30988 w 97409"/>
              <a:gd name="connsiteY13" fmla="*/ 67690 h 110744"/>
              <a:gd name="connsiteX14" fmla="*/ 42672 w 97409"/>
              <a:gd name="connsiteY14" fmla="*/ 24803 h 110744"/>
              <a:gd name="connsiteX15" fmla="*/ 42672 w 97409"/>
              <a:gd name="connsiteY15" fmla="*/ 11188 h 110744"/>
              <a:gd name="connsiteX16" fmla="*/ 6477 w 97409"/>
              <a:gd name="connsiteY16" fmla="*/ 11188 h 110744"/>
              <a:gd name="connsiteX17" fmla="*/ 6477 w 97409"/>
              <a:gd name="connsiteY17" fmla="*/ 0 h 110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97409" h="110744">
                <a:moveTo>
                  <a:pt x="6477" y="0"/>
                </a:moveTo>
                <a:lnTo>
                  <a:pt x="91694" y="0"/>
                </a:lnTo>
                <a:lnTo>
                  <a:pt x="91694" y="11188"/>
                </a:lnTo>
                <a:lnTo>
                  <a:pt x="55245" y="11188"/>
                </a:lnTo>
                <a:lnTo>
                  <a:pt x="55245" y="24307"/>
                </a:lnTo>
                <a:cubicBezTo>
                  <a:pt x="55245" y="38658"/>
                  <a:pt x="59182" y="52806"/>
                  <a:pt x="67056" y="66763"/>
                </a:cubicBezTo>
                <a:cubicBezTo>
                  <a:pt x="75057" y="80721"/>
                  <a:pt x="85090" y="91401"/>
                  <a:pt x="97409" y="98805"/>
                </a:cubicBezTo>
                <a:lnTo>
                  <a:pt x="88773" y="108470"/>
                </a:lnTo>
                <a:cubicBezTo>
                  <a:pt x="78994" y="100799"/>
                  <a:pt x="70485" y="92075"/>
                  <a:pt x="63119" y="82321"/>
                </a:cubicBezTo>
                <a:cubicBezTo>
                  <a:pt x="55879" y="72567"/>
                  <a:pt x="51181" y="63792"/>
                  <a:pt x="49022" y="56007"/>
                </a:cubicBezTo>
                <a:cubicBezTo>
                  <a:pt x="46863" y="64300"/>
                  <a:pt x="42037" y="73672"/>
                  <a:pt x="34417" y="84124"/>
                </a:cubicBezTo>
                <a:cubicBezTo>
                  <a:pt x="26924" y="94589"/>
                  <a:pt x="18542" y="103454"/>
                  <a:pt x="9398" y="110744"/>
                </a:cubicBezTo>
                <a:lnTo>
                  <a:pt x="0" y="102082"/>
                </a:lnTo>
                <a:cubicBezTo>
                  <a:pt x="12827" y="93281"/>
                  <a:pt x="23114" y="81813"/>
                  <a:pt x="30988" y="67690"/>
                </a:cubicBezTo>
                <a:cubicBezTo>
                  <a:pt x="38735" y="53568"/>
                  <a:pt x="42672" y="39268"/>
                  <a:pt x="42672" y="24803"/>
                </a:cubicBezTo>
                <a:lnTo>
                  <a:pt x="42672" y="11188"/>
                </a:lnTo>
                <a:lnTo>
                  <a:pt x="6477" y="11188"/>
                </a:lnTo>
                <a:lnTo>
                  <a:pt x="647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9963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91736" y="5855601"/>
            <a:ext cx="138048" cy="62141"/>
          </a:xfrm>
          <a:custGeom>
            <a:avLst/>
            <a:gdLst>
              <a:gd name="connsiteX0" fmla="*/ 10414 w 138048"/>
              <a:gd name="connsiteY0" fmla="*/ 0 h 62141"/>
              <a:gd name="connsiteX1" fmla="*/ 127508 w 138048"/>
              <a:gd name="connsiteY1" fmla="*/ 0 h 62141"/>
              <a:gd name="connsiteX2" fmla="*/ 127508 w 138048"/>
              <a:gd name="connsiteY2" fmla="*/ 11188 h 62141"/>
              <a:gd name="connsiteX3" fmla="*/ 75565 w 138048"/>
              <a:gd name="connsiteY3" fmla="*/ 11188 h 62141"/>
              <a:gd name="connsiteX4" fmla="*/ 96520 w 138048"/>
              <a:gd name="connsiteY4" fmla="*/ 37427 h 62141"/>
              <a:gd name="connsiteX5" fmla="*/ 138048 w 138048"/>
              <a:gd name="connsiteY5" fmla="*/ 50965 h 62141"/>
              <a:gd name="connsiteX6" fmla="*/ 130683 w 138048"/>
              <a:gd name="connsiteY6" fmla="*/ 61138 h 62141"/>
              <a:gd name="connsiteX7" fmla="*/ 93345 w 138048"/>
              <a:gd name="connsiteY7" fmla="*/ 47815 h 62141"/>
              <a:gd name="connsiteX8" fmla="*/ 68961 w 138048"/>
              <a:gd name="connsiteY8" fmla="*/ 26492 h 62141"/>
              <a:gd name="connsiteX9" fmla="*/ 45212 w 138048"/>
              <a:gd name="connsiteY9" fmla="*/ 47930 h 62141"/>
              <a:gd name="connsiteX10" fmla="*/ 7747 w 138048"/>
              <a:gd name="connsiteY10" fmla="*/ 62141 h 62141"/>
              <a:gd name="connsiteX11" fmla="*/ 0 w 138048"/>
              <a:gd name="connsiteY11" fmla="*/ 51638 h 62141"/>
              <a:gd name="connsiteX12" fmla="*/ 40766 w 138048"/>
              <a:gd name="connsiteY12" fmla="*/ 37592 h 62141"/>
              <a:gd name="connsiteX13" fmla="*/ 62229 w 138048"/>
              <a:gd name="connsiteY13" fmla="*/ 11188 h 62141"/>
              <a:gd name="connsiteX14" fmla="*/ 10414 w 138048"/>
              <a:gd name="connsiteY14" fmla="*/ 11188 h 62141"/>
              <a:gd name="connsiteX15" fmla="*/ 10414 w 138048"/>
              <a:gd name="connsiteY15" fmla="*/ 0 h 62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048" h="62141">
                <a:moveTo>
                  <a:pt x="10414" y="0"/>
                </a:moveTo>
                <a:lnTo>
                  <a:pt x="127508" y="0"/>
                </a:lnTo>
                <a:lnTo>
                  <a:pt x="127508" y="11188"/>
                </a:lnTo>
                <a:lnTo>
                  <a:pt x="75565" y="11188"/>
                </a:lnTo>
                <a:cubicBezTo>
                  <a:pt x="77470" y="21107"/>
                  <a:pt x="84454" y="29857"/>
                  <a:pt x="96520" y="37427"/>
                </a:cubicBezTo>
                <a:cubicBezTo>
                  <a:pt x="108712" y="44996"/>
                  <a:pt x="122554" y="49504"/>
                  <a:pt x="138048" y="50965"/>
                </a:cubicBezTo>
                <a:lnTo>
                  <a:pt x="130683" y="61138"/>
                </a:lnTo>
                <a:cubicBezTo>
                  <a:pt x="117855" y="59347"/>
                  <a:pt x="105409" y="54902"/>
                  <a:pt x="93345" y="47815"/>
                </a:cubicBezTo>
                <a:cubicBezTo>
                  <a:pt x="81279" y="40716"/>
                  <a:pt x="73152" y="33617"/>
                  <a:pt x="68961" y="26492"/>
                </a:cubicBezTo>
                <a:cubicBezTo>
                  <a:pt x="65023" y="33439"/>
                  <a:pt x="57150" y="40589"/>
                  <a:pt x="45212" y="47930"/>
                </a:cubicBezTo>
                <a:cubicBezTo>
                  <a:pt x="33273" y="55283"/>
                  <a:pt x="20827" y="60020"/>
                  <a:pt x="7747" y="62141"/>
                </a:cubicBezTo>
                <a:lnTo>
                  <a:pt x="0" y="51638"/>
                </a:lnTo>
                <a:cubicBezTo>
                  <a:pt x="14858" y="50127"/>
                  <a:pt x="28447" y="45440"/>
                  <a:pt x="40766" y="37592"/>
                </a:cubicBezTo>
                <a:cubicBezTo>
                  <a:pt x="53213" y="29743"/>
                  <a:pt x="60325" y="20942"/>
                  <a:pt x="62229" y="11188"/>
                </a:cubicBezTo>
                <a:lnTo>
                  <a:pt x="10414" y="11188"/>
                </a:lnTo>
                <a:lnTo>
                  <a:pt x="104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4775" y="5855436"/>
            <a:ext cx="101219" cy="54406"/>
          </a:xfrm>
          <a:custGeom>
            <a:avLst/>
            <a:gdLst>
              <a:gd name="connsiteX0" fmla="*/ 0 w 101219"/>
              <a:gd name="connsiteY0" fmla="*/ 0 h 54406"/>
              <a:gd name="connsiteX1" fmla="*/ 12573 w 101219"/>
              <a:gd name="connsiteY1" fmla="*/ 0 h 54406"/>
              <a:gd name="connsiteX2" fmla="*/ 12573 w 101219"/>
              <a:gd name="connsiteY2" fmla="*/ 43218 h 54406"/>
              <a:gd name="connsiteX3" fmla="*/ 101219 w 101219"/>
              <a:gd name="connsiteY3" fmla="*/ 43218 h 54406"/>
              <a:gd name="connsiteX4" fmla="*/ 101219 w 101219"/>
              <a:gd name="connsiteY4" fmla="*/ 54406 h 54406"/>
              <a:gd name="connsiteX5" fmla="*/ 0 w 101219"/>
              <a:gd name="connsiteY5" fmla="*/ 54406 h 54406"/>
              <a:gd name="connsiteX6" fmla="*/ 0 w 101219"/>
              <a:gd name="connsiteY6" fmla="*/ 0 h 54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1219" h="54406">
                <a:moveTo>
                  <a:pt x="0" y="0"/>
                </a:moveTo>
                <a:lnTo>
                  <a:pt x="12573" y="0"/>
                </a:lnTo>
                <a:lnTo>
                  <a:pt x="12573" y="43218"/>
                </a:lnTo>
                <a:lnTo>
                  <a:pt x="101219" y="43218"/>
                </a:lnTo>
                <a:lnTo>
                  <a:pt x="101219" y="54406"/>
                </a:lnTo>
                <a:lnTo>
                  <a:pt x="0" y="5440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3715" y="5849556"/>
            <a:ext cx="122809" cy="162204"/>
          </a:xfrm>
          <a:custGeom>
            <a:avLst/>
            <a:gdLst>
              <a:gd name="connsiteX0" fmla="*/ 110363 w 122809"/>
              <a:gd name="connsiteY0" fmla="*/ 0 h 162204"/>
              <a:gd name="connsiteX1" fmla="*/ 122809 w 122809"/>
              <a:gd name="connsiteY1" fmla="*/ 0 h 162204"/>
              <a:gd name="connsiteX2" fmla="*/ 122809 w 122809"/>
              <a:gd name="connsiteY2" fmla="*/ 162204 h 162204"/>
              <a:gd name="connsiteX3" fmla="*/ 110363 w 122809"/>
              <a:gd name="connsiteY3" fmla="*/ 162204 h 162204"/>
              <a:gd name="connsiteX4" fmla="*/ 110363 w 122809"/>
              <a:gd name="connsiteY4" fmla="*/ 98881 h 162204"/>
              <a:gd name="connsiteX5" fmla="*/ 75692 w 122809"/>
              <a:gd name="connsiteY5" fmla="*/ 98881 h 162204"/>
              <a:gd name="connsiteX6" fmla="*/ 41021 w 122809"/>
              <a:gd name="connsiteY6" fmla="*/ 121081 h 162204"/>
              <a:gd name="connsiteX7" fmla="*/ 11303 w 122809"/>
              <a:gd name="connsiteY7" fmla="*/ 106286 h 162204"/>
              <a:gd name="connsiteX8" fmla="*/ 0 w 122809"/>
              <a:gd name="connsiteY8" fmla="*/ 65925 h 162204"/>
              <a:gd name="connsiteX9" fmla="*/ 11176 w 122809"/>
              <a:gd name="connsiteY9" fmla="*/ 25476 h 162204"/>
              <a:gd name="connsiteX10" fmla="*/ 41021 w 122809"/>
              <a:gd name="connsiteY10" fmla="*/ 10845 h 162204"/>
              <a:gd name="connsiteX11" fmla="*/ 75692 w 122809"/>
              <a:gd name="connsiteY11" fmla="*/ 32880 h 162204"/>
              <a:gd name="connsiteX12" fmla="*/ 110363 w 122809"/>
              <a:gd name="connsiteY12" fmla="*/ 32880 h 162204"/>
              <a:gd name="connsiteX13" fmla="*/ 110363 w 122809"/>
              <a:gd name="connsiteY13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809" h="162204">
                <a:moveTo>
                  <a:pt x="110363" y="0"/>
                </a:moveTo>
                <a:lnTo>
                  <a:pt x="122809" y="0"/>
                </a:lnTo>
                <a:lnTo>
                  <a:pt x="122809" y="162204"/>
                </a:lnTo>
                <a:lnTo>
                  <a:pt x="110363" y="162204"/>
                </a:lnTo>
                <a:lnTo>
                  <a:pt x="110363" y="98881"/>
                </a:lnTo>
                <a:lnTo>
                  <a:pt x="75692" y="98881"/>
                </a:lnTo>
                <a:cubicBezTo>
                  <a:pt x="68198" y="113677"/>
                  <a:pt x="56769" y="121081"/>
                  <a:pt x="41021" y="121081"/>
                </a:cubicBezTo>
                <a:cubicBezTo>
                  <a:pt x="28702" y="121081"/>
                  <a:pt x="18796" y="116154"/>
                  <a:pt x="11303" y="106286"/>
                </a:cubicBezTo>
                <a:cubicBezTo>
                  <a:pt x="3810" y="96418"/>
                  <a:pt x="0" y="82968"/>
                  <a:pt x="0" y="65925"/>
                </a:cubicBezTo>
                <a:cubicBezTo>
                  <a:pt x="0" y="48717"/>
                  <a:pt x="3810" y="35230"/>
                  <a:pt x="11176" y="25476"/>
                </a:cubicBezTo>
                <a:cubicBezTo>
                  <a:pt x="18669" y="15722"/>
                  <a:pt x="28575" y="10845"/>
                  <a:pt x="41021" y="10845"/>
                </a:cubicBezTo>
                <a:cubicBezTo>
                  <a:pt x="56769" y="10845"/>
                  <a:pt x="68326" y="18186"/>
                  <a:pt x="75692" y="32880"/>
                </a:cubicBezTo>
                <a:lnTo>
                  <a:pt x="110363" y="32880"/>
                </a:lnTo>
                <a:lnTo>
                  <a:pt x="1103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37225" y="5852833"/>
            <a:ext cx="102362" cy="157238"/>
          </a:xfrm>
          <a:custGeom>
            <a:avLst/>
            <a:gdLst>
              <a:gd name="connsiteX0" fmla="*/ 89789 w 102362"/>
              <a:gd name="connsiteY0" fmla="*/ 0 h 157238"/>
              <a:gd name="connsiteX1" fmla="*/ 102362 w 102362"/>
              <a:gd name="connsiteY1" fmla="*/ 0 h 157238"/>
              <a:gd name="connsiteX2" fmla="*/ 102362 w 102362"/>
              <a:gd name="connsiteY2" fmla="*/ 157238 h 157238"/>
              <a:gd name="connsiteX3" fmla="*/ 89789 w 102362"/>
              <a:gd name="connsiteY3" fmla="*/ 157238 h 157238"/>
              <a:gd name="connsiteX4" fmla="*/ 89789 w 102362"/>
              <a:gd name="connsiteY4" fmla="*/ 93840 h 157238"/>
              <a:gd name="connsiteX5" fmla="*/ 65786 w 102362"/>
              <a:gd name="connsiteY5" fmla="*/ 93840 h 157238"/>
              <a:gd name="connsiteX6" fmla="*/ 35052 w 102362"/>
              <a:gd name="connsiteY6" fmla="*/ 118821 h 157238"/>
              <a:gd name="connsiteX7" fmla="*/ 9144 w 102362"/>
              <a:gd name="connsiteY7" fmla="*/ 104228 h 157238"/>
              <a:gd name="connsiteX8" fmla="*/ 0 w 102362"/>
              <a:gd name="connsiteY8" fmla="*/ 62649 h 157238"/>
              <a:gd name="connsiteX9" fmla="*/ 9144 w 102362"/>
              <a:gd name="connsiteY9" fmla="*/ 21145 h 157238"/>
              <a:gd name="connsiteX10" fmla="*/ 35052 w 102362"/>
              <a:gd name="connsiteY10" fmla="*/ 6553 h 157238"/>
              <a:gd name="connsiteX11" fmla="*/ 65532 w 102362"/>
              <a:gd name="connsiteY11" fmla="*/ 30607 h 157238"/>
              <a:gd name="connsiteX12" fmla="*/ 89789 w 102362"/>
              <a:gd name="connsiteY12" fmla="*/ 30607 h 157238"/>
              <a:gd name="connsiteX13" fmla="*/ 89789 w 102362"/>
              <a:gd name="connsiteY13" fmla="*/ 0 h 157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2362" h="157238">
                <a:moveTo>
                  <a:pt x="89789" y="0"/>
                </a:moveTo>
                <a:lnTo>
                  <a:pt x="102362" y="0"/>
                </a:lnTo>
                <a:lnTo>
                  <a:pt x="102362" y="157238"/>
                </a:lnTo>
                <a:lnTo>
                  <a:pt x="89789" y="157238"/>
                </a:lnTo>
                <a:lnTo>
                  <a:pt x="89789" y="93840"/>
                </a:lnTo>
                <a:lnTo>
                  <a:pt x="65786" y="93840"/>
                </a:lnTo>
                <a:cubicBezTo>
                  <a:pt x="60198" y="110489"/>
                  <a:pt x="49911" y="118821"/>
                  <a:pt x="35052" y="118821"/>
                </a:cubicBezTo>
                <a:cubicBezTo>
                  <a:pt x="23876" y="118821"/>
                  <a:pt x="15240" y="113957"/>
                  <a:pt x="9144" y="104228"/>
                </a:cubicBezTo>
                <a:cubicBezTo>
                  <a:pt x="3048" y="94500"/>
                  <a:pt x="0" y="80645"/>
                  <a:pt x="0" y="62649"/>
                </a:cubicBezTo>
                <a:cubicBezTo>
                  <a:pt x="0" y="44703"/>
                  <a:pt x="3048" y="30873"/>
                  <a:pt x="9144" y="21145"/>
                </a:cubicBezTo>
                <a:cubicBezTo>
                  <a:pt x="15240" y="11417"/>
                  <a:pt x="23876" y="6553"/>
                  <a:pt x="35052" y="6553"/>
                </a:cubicBezTo>
                <a:cubicBezTo>
                  <a:pt x="49657" y="6553"/>
                  <a:pt x="59817" y="14579"/>
                  <a:pt x="65532" y="30607"/>
                </a:cubicBezTo>
                <a:lnTo>
                  <a:pt x="89789" y="30607"/>
                </a:lnTo>
                <a:lnTo>
                  <a:pt x="8978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66411" y="5852490"/>
            <a:ext cx="134747" cy="55257"/>
          </a:xfrm>
          <a:custGeom>
            <a:avLst/>
            <a:gdLst>
              <a:gd name="connsiteX0" fmla="*/ 61087 w 134747"/>
              <a:gd name="connsiteY0" fmla="*/ 0 h 55257"/>
              <a:gd name="connsiteX1" fmla="*/ 73533 w 134747"/>
              <a:gd name="connsiteY1" fmla="*/ 0 h 55257"/>
              <a:gd name="connsiteX2" fmla="*/ 73533 w 134747"/>
              <a:gd name="connsiteY2" fmla="*/ 5474 h 55257"/>
              <a:gd name="connsiteX3" fmla="*/ 91313 w 134747"/>
              <a:gd name="connsiteY3" fmla="*/ 30403 h 55257"/>
              <a:gd name="connsiteX4" fmla="*/ 134747 w 134747"/>
              <a:gd name="connsiteY4" fmla="*/ 45072 h 55257"/>
              <a:gd name="connsiteX5" fmla="*/ 128142 w 134747"/>
              <a:gd name="connsiteY5" fmla="*/ 55257 h 55257"/>
              <a:gd name="connsiteX6" fmla="*/ 91440 w 134747"/>
              <a:gd name="connsiteY6" fmla="*/ 42684 h 55257"/>
              <a:gd name="connsiteX7" fmla="*/ 67564 w 134747"/>
              <a:gd name="connsiteY7" fmla="*/ 22199 h 55257"/>
              <a:gd name="connsiteX8" fmla="*/ 43814 w 134747"/>
              <a:gd name="connsiteY8" fmla="*/ 42265 h 55257"/>
              <a:gd name="connsiteX9" fmla="*/ 7366 w 134747"/>
              <a:gd name="connsiteY9" fmla="*/ 55079 h 55257"/>
              <a:gd name="connsiteX10" fmla="*/ 0 w 134747"/>
              <a:gd name="connsiteY10" fmla="*/ 44907 h 55257"/>
              <a:gd name="connsiteX11" fmla="*/ 43433 w 134747"/>
              <a:gd name="connsiteY11" fmla="*/ 30111 h 55257"/>
              <a:gd name="connsiteX12" fmla="*/ 61087 w 134747"/>
              <a:gd name="connsiteY12" fmla="*/ 5474 h 55257"/>
              <a:gd name="connsiteX13" fmla="*/ 61087 w 134747"/>
              <a:gd name="connsiteY13" fmla="*/ 0 h 55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4747" h="55257">
                <a:moveTo>
                  <a:pt x="61087" y="0"/>
                </a:moveTo>
                <a:lnTo>
                  <a:pt x="73533" y="0"/>
                </a:lnTo>
                <a:lnTo>
                  <a:pt x="73533" y="5474"/>
                </a:lnTo>
                <a:cubicBezTo>
                  <a:pt x="73533" y="13652"/>
                  <a:pt x="79502" y="21971"/>
                  <a:pt x="91313" y="30403"/>
                </a:cubicBezTo>
                <a:cubicBezTo>
                  <a:pt x="103123" y="38836"/>
                  <a:pt x="117602" y="43726"/>
                  <a:pt x="134747" y="45072"/>
                </a:cubicBezTo>
                <a:lnTo>
                  <a:pt x="128142" y="55257"/>
                </a:lnTo>
                <a:cubicBezTo>
                  <a:pt x="115061" y="53403"/>
                  <a:pt x="102870" y="49212"/>
                  <a:pt x="91440" y="42684"/>
                </a:cubicBezTo>
                <a:cubicBezTo>
                  <a:pt x="80137" y="36144"/>
                  <a:pt x="72136" y="29324"/>
                  <a:pt x="67564" y="22199"/>
                </a:cubicBezTo>
                <a:cubicBezTo>
                  <a:pt x="63372" y="28816"/>
                  <a:pt x="55372" y="35509"/>
                  <a:pt x="43814" y="42265"/>
                </a:cubicBezTo>
                <a:cubicBezTo>
                  <a:pt x="32130" y="49009"/>
                  <a:pt x="20066" y="53289"/>
                  <a:pt x="7366" y="55079"/>
                </a:cubicBezTo>
                <a:lnTo>
                  <a:pt x="0" y="44907"/>
                </a:lnTo>
                <a:cubicBezTo>
                  <a:pt x="17145" y="43446"/>
                  <a:pt x="31496" y="38519"/>
                  <a:pt x="43433" y="30111"/>
                </a:cubicBezTo>
                <a:cubicBezTo>
                  <a:pt x="55245" y="21704"/>
                  <a:pt x="61087" y="13487"/>
                  <a:pt x="61087" y="5474"/>
                </a:cubicBezTo>
                <a:lnTo>
                  <a:pt x="6108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27675" y="5849556"/>
            <a:ext cx="12446" cy="162204"/>
          </a:xfrm>
          <a:custGeom>
            <a:avLst/>
            <a:gdLst>
              <a:gd name="connsiteX0" fmla="*/ 6222 w 12446"/>
              <a:gd name="connsiteY0" fmla="*/ 0 h 162204"/>
              <a:gd name="connsiteX1" fmla="*/ 6222 w 12446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46" h="162204">
                <a:moveTo>
                  <a:pt x="6222" y="0"/>
                </a:moveTo>
                <a:lnTo>
                  <a:pt x="6222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56225" y="5849556"/>
            <a:ext cx="12700" cy="162204"/>
          </a:xfrm>
          <a:custGeom>
            <a:avLst/>
            <a:gdLst>
              <a:gd name="connsiteX0" fmla="*/ 6350 w 12700"/>
              <a:gd name="connsiteY0" fmla="*/ 0 h 162204"/>
              <a:gd name="connsiteX1" fmla="*/ 6350 w 12700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62204">
                <a:moveTo>
                  <a:pt x="6350" y="0"/>
                </a:moveTo>
                <a:lnTo>
                  <a:pt x="6350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06721" y="5849556"/>
            <a:ext cx="12572" cy="81140"/>
          </a:xfrm>
          <a:custGeom>
            <a:avLst/>
            <a:gdLst>
              <a:gd name="connsiteX0" fmla="*/ 6286 w 12572"/>
              <a:gd name="connsiteY0" fmla="*/ 0 h 81140"/>
              <a:gd name="connsiteX1" fmla="*/ 6286 w 12572"/>
              <a:gd name="connsiteY1" fmla="*/ 81140 h 8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2" h="81140">
                <a:moveTo>
                  <a:pt x="6286" y="0"/>
                </a:moveTo>
                <a:lnTo>
                  <a:pt x="6286" y="811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6283" y="5872848"/>
            <a:ext cx="38988" cy="151853"/>
          </a:xfrm>
          <a:custGeom>
            <a:avLst/>
            <a:gdLst>
              <a:gd name="connsiteX0" fmla="*/ 0 w 38988"/>
              <a:gd name="connsiteY0" fmla="*/ 0 h 151853"/>
              <a:gd name="connsiteX1" fmla="*/ 12191 w 38988"/>
              <a:gd name="connsiteY1" fmla="*/ 0 h 151853"/>
              <a:gd name="connsiteX2" fmla="*/ 38988 w 38988"/>
              <a:gd name="connsiteY2" fmla="*/ 76606 h 151853"/>
              <a:gd name="connsiteX3" fmla="*/ 12191 w 38988"/>
              <a:gd name="connsiteY3" fmla="*/ 151853 h 151853"/>
              <a:gd name="connsiteX4" fmla="*/ 253 w 38988"/>
              <a:gd name="connsiteY4" fmla="*/ 151853 h 151853"/>
              <a:gd name="connsiteX5" fmla="*/ 27050 w 38988"/>
              <a:gd name="connsiteY5" fmla="*/ 76428 h 151853"/>
              <a:gd name="connsiteX6" fmla="*/ 0 w 38988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988" h="151853">
                <a:moveTo>
                  <a:pt x="0" y="0"/>
                </a:moveTo>
                <a:lnTo>
                  <a:pt x="12191" y="0"/>
                </a:lnTo>
                <a:cubicBezTo>
                  <a:pt x="29971" y="20967"/>
                  <a:pt x="38988" y="46494"/>
                  <a:pt x="38988" y="76606"/>
                </a:cubicBezTo>
                <a:cubicBezTo>
                  <a:pt x="38988" y="106476"/>
                  <a:pt x="29971" y="131571"/>
                  <a:pt x="12191" y="151853"/>
                </a:cubicBezTo>
                <a:lnTo>
                  <a:pt x="253" y="151853"/>
                </a:lnTo>
                <a:cubicBezTo>
                  <a:pt x="18160" y="130441"/>
                  <a:pt x="27050" y="105308"/>
                  <a:pt x="27050" y="76428"/>
                </a:cubicBezTo>
                <a:cubicBezTo>
                  <a:pt x="27050" y="47396"/>
                  <a:pt x="18034" y="21919"/>
                  <a:pt x="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" y="1543812"/>
            <a:ext cx="8051292" cy="4002024"/>
          </a:xfrm>
          <a:custGeom>
            <a:avLst/>
            <a:gdLst>
              <a:gd name="connsiteX0" fmla="*/ 28955 w 8051292"/>
              <a:gd name="connsiteY0" fmla="*/ 3973068 h 4002024"/>
              <a:gd name="connsiteX1" fmla="*/ 8022336 w 8051292"/>
              <a:gd name="connsiteY1" fmla="*/ 3973068 h 4002024"/>
              <a:gd name="connsiteX2" fmla="*/ 8022336 w 8051292"/>
              <a:gd name="connsiteY2" fmla="*/ 28955 h 4002024"/>
              <a:gd name="connsiteX3" fmla="*/ 28955 w 8051292"/>
              <a:gd name="connsiteY3" fmla="*/ 28955 h 4002024"/>
              <a:gd name="connsiteX4" fmla="*/ 28955 w 8051292"/>
              <a:gd name="connsiteY4" fmla="*/ 3973068 h 4002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1292" h="4002024">
                <a:moveTo>
                  <a:pt x="28955" y="3973068"/>
                </a:moveTo>
                <a:lnTo>
                  <a:pt x="8022336" y="3973068"/>
                </a:lnTo>
                <a:lnTo>
                  <a:pt x="8022336" y="28955"/>
                </a:lnTo>
                <a:lnTo>
                  <a:pt x="28955" y="28955"/>
                </a:lnTo>
                <a:lnTo>
                  <a:pt x="28955" y="39730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51000"/>
            <a:ext cx="9144000" cy="520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매트릭스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9671" y="5229733"/>
            <a:ext cx="17526" cy="17779"/>
          </a:xfrm>
          <a:custGeom>
            <a:avLst/>
            <a:gdLst>
              <a:gd name="connsiteX0" fmla="*/ 8635 w 17526"/>
              <a:gd name="connsiteY0" fmla="*/ 0 h 17779"/>
              <a:gd name="connsiteX1" fmla="*/ 14985 w 17526"/>
              <a:gd name="connsiteY1" fmla="*/ 2666 h 17779"/>
              <a:gd name="connsiteX2" fmla="*/ 17526 w 17526"/>
              <a:gd name="connsiteY2" fmla="*/ 8889 h 17779"/>
              <a:gd name="connsiteX3" fmla="*/ 14985 w 17526"/>
              <a:gd name="connsiteY3" fmla="*/ 15239 h 17779"/>
              <a:gd name="connsiteX4" fmla="*/ 8635 w 17526"/>
              <a:gd name="connsiteY4" fmla="*/ 17779 h 17779"/>
              <a:gd name="connsiteX5" fmla="*/ 2539 w 17526"/>
              <a:gd name="connsiteY5" fmla="*/ 15239 h 17779"/>
              <a:gd name="connsiteX6" fmla="*/ 0 w 17526"/>
              <a:gd name="connsiteY6" fmla="*/ 8889 h 17779"/>
              <a:gd name="connsiteX7" fmla="*/ 2539 w 17526"/>
              <a:gd name="connsiteY7" fmla="*/ 2539 h 17779"/>
              <a:gd name="connsiteX8" fmla="*/ 8635 w 17526"/>
              <a:gd name="connsiteY8" fmla="*/ 0 h 17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26" h="17779">
                <a:moveTo>
                  <a:pt x="8635" y="0"/>
                </a:moveTo>
                <a:cubicBezTo>
                  <a:pt x="11176" y="0"/>
                  <a:pt x="13334" y="888"/>
                  <a:pt x="14985" y="2666"/>
                </a:cubicBezTo>
                <a:cubicBezTo>
                  <a:pt x="16763" y="4317"/>
                  <a:pt x="17526" y="6476"/>
                  <a:pt x="17526" y="8889"/>
                </a:cubicBezTo>
                <a:cubicBezTo>
                  <a:pt x="17526" y="11429"/>
                  <a:pt x="16763" y="13588"/>
                  <a:pt x="14985" y="15239"/>
                </a:cubicBezTo>
                <a:cubicBezTo>
                  <a:pt x="13334" y="16890"/>
                  <a:pt x="11176" y="17779"/>
                  <a:pt x="8635" y="17779"/>
                </a:cubicBezTo>
                <a:cubicBezTo>
                  <a:pt x="6222" y="17779"/>
                  <a:pt x="4190" y="16890"/>
                  <a:pt x="2539" y="15239"/>
                </a:cubicBezTo>
                <a:cubicBezTo>
                  <a:pt x="888" y="13588"/>
                  <a:pt x="0" y="11557"/>
                  <a:pt x="0" y="8889"/>
                </a:cubicBezTo>
                <a:cubicBezTo>
                  <a:pt x="0" y="6350"/>
                  <a:pt x="888" y="4317"/>
                  <a:pt x="2539" y="2539"/>
                </a:cubicBezTo>
                <a:cubicBezTo>
                  <a:pt x="4190" y="888"/>
                  <a:pt x="6222" y="0"/>
                  <a:pt x="86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1848" y="5228082"/>
            <a:ext cx="80644" cy="132841"/>
          </a:xfrm>
          <a:custGeom>
            <a:avLst/>
            <a:gdLst>
              <a:gd name="connsiteX0" fmla="*/ 67436 w 80644"/>
              <a:gd name="connsiteY0" fmla="*/ 0 h 132841"/>
              <a:gd name="connsiteX1" fmla="*/ 80644 w 80644"/>
              <a:gd name="connsiteY1" fmla="*/ 0 h 132841"/>
              <a:gd name="connsiteX2" fmla="*/ 80644 w 80644"/>
              <a:gd name="connsiteY2" fmla="*/ 130683 h 132841"/>
              <a:gd name="connsiteX3" fmla="*/ 67436 w 80644"/>
              <a:gd name="connsiteY3" fmla="*/ 130683 h 132841"/>
              <a:gd name="connsiteX4" fmla="*/ 67436 w 80644"/>
              <a:gd name="connsiteY4" fmla="*/ 115570 h 132841"/>
              <a:gd name="connsiteX5" fmla="*/ 67055 w 80644"/>
              <a:gd name="connsiteY5" fmla="*/ 115570 h 132841"/>
              <a:gd name="connsiteX6" fmla="*/ 36575 w 80644"/>
              <a:gd name="connsiteY6" fmla="*/ 132841 h 132841"/>
              <a:gd name="connsiteX7" fmla="*/ 9905 w 80644"/>
              <a:gd name="connsiteY7" fmla="*/ 120903 h 132841"/>
              <a:gd name="connsiteX8" fmla="*/ 0 w 80644"/>
              <a:gd name="connsiteY8" fmla="*/ 88646 h 132841"/>
              <a:gd name="connsiteX9" fmla="*/ 11048 w 80644"/>
              <a:gd name="connsiteY9" fmla="*/ 53594 h 132841"/>
              <a:gd name="connsiteX10" fmla="*/ 40385 w 80644"/>
              <a:gd name="connsiteY10" fmla="*/ 40385 h 132841"/>
              <a:gd name="connsiteX11" fmla="*/ 67055 w 80644"/>
              <a:gd name="connsiteY11" fmla="*/ 54736 h 132841"/>
              <a:gd name="connsiteX12" fmla="*/ 67436 w 80644"/>
              <a:gd name="connsiteY12" fmla="*/ 54736 h 132841"/>
              <a:gd name="connsiteX13" fmla="*/ 67436 w 80644"/>
              <a:gd name="connsiteY13" fmla="*/ 0 h 132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80644" h="132841">
                <a:moveTo>
                  <a:pt x="67436" y="0"/>
                </a:moveTo>
                <a:lnTo>
                  <a:pt x="80644" y="0"/>
                </a:lnTo>
                <a:lnTo>
                  <a:pt x="80644" y="130683"/>
                </a:lnTo>
                <a:lnTo>
                  <a:pt x="67436" y="130683"/>
                </a:lnTo>
                <a:lnTo>
                  <a:pt x="67436" y="115570"/>
                </a:lnTo>
                <a:lnTo>
                  <a:pt x="67055" y="115570"/>
                </a:lnTo>
                <a:cubicBezTo>
                  <a:pt x="60578" y="127000"/>
                  <a:pt x="50291" y="132841"/>
                  <a:pt x="36575" y="132841"/>
                </a:cubicBezTo>
                <a:cubicBezTo>
                  <a:pt x="25400" y="132841"/>
                  <a:pt x="16636" y="128904"/>
                  <a:pt x="9905" y="120903"/>
                </a:cubicBezTo>
                <a:cubicBezTo>
                  <a:pt x="3301" y="113029"/>
                  <a:pt x="0" y="102235"/>
                  <a:pt x="0" y="88646"/>
                </a:cubicBezTo>
                <a:cubicBezTo>
                  <a:pt x="0" y="74040"/>
                  <a:pt x="3682" y="62357"/>
                  <a:pt x="11048" y="53594"/>
                </a:cubicBezTo>
                <a:cubicBezTo>
                  <a:pt x="18414" y="44703"/>
                  <a:pt x="28193" y="40385"/>
                  <a:pt x="40385" y="40385"/>
                </a:cubicBezTo>
                <a:cubicBezTo>
                  <a:pt x="52450" y="40385"/>
                  <a:pt x="61467" y="45211"/>
                  <a:pt x="67055" y="54736"/>
                </a:cubicBezTo>
                <a:lnTo>
                  <a:pt x="67436" y="54736"/>
                </a:lnTo>
                <a:lnTo>
                  <a:pt x="6743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20054" y="5211699"/>
            <a:ext cx="12573" cy="162305"/>
          </a:xfrm>
          <a:custGeom>
            <a:avLst/>
            <a:gdLst>
              <a:gd name="connsiteX0" fmla="*/ 6286 w 12573"/>
              <a:gd name="connsiteY0" fmla="*/ 0 h 162305"/>
              <a:gd name="connsiteX1" fmla="*/ 6286 w 12573"/>
              <a:gd name="connsiteY1" fmla="*/ 162305 h 162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305">
                <a:moveTo>
                  <a:pt x="6286" y="0"/>
                </a:moveTo>
                <a:lnTo>
                  <a:pt x="6286" y="16230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3254" y="5211699"/>
            <a:ext cx="12827" cy="83566"/>
          </a:xfrm>
          <a:custGeom>
            <a:avLst/>
            <a:gdLst>
              <a:gd name="connsiteX0" fmla="*/ 6413 w 12827"/>
              <a:gd name="connsiteY0" fmla="*/ 0 h 83566"/>
              <a:gd name="connsiteX1" fmla="*/ 6413 w 12827"/>
              <a:gd name="connsiteY1" fmla="*/ 83566 h 83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27" h="83566">
                <a:moveTo>
                  <a:pt x="6413" y="0"/>
                </a:moveTo>
                <a:lnTo>
                  <a:pt x="6413" y="835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13423" y="5211699"/>
            <a:ext cx="40003" cy="162305"/>
          </a:xfrm>
          <a:custGeom>
            <a:avLst/>
            <a:gdLst>
              <a:gd name="connsiteX0" fmla="*/ 0 w 40003"/>
              <a:gd name="connsiteY0" fmla="*/ 0 h 162305"/>
              <a:gd name="connsiteX1" fmla="*/ 12826 w 40003"/>
              <a:gd name="connsiteY1" fmla="*/ 0 h 162305"/>
              <a:gd name="connsiteX2" fmla="*/ 12826 w 40003"/>
              <a:gd name="connsiteY2" fmla="*/ 64261 h 162305"/>
              <a:gd name="connsiteX3" fmla="*/ 40003 w 40003"/>
              <a:gd name="connsiteY3" fmla="*/ 64261 h 162305"/>
              <a:gd name="connsiteX4" fmla="*/ 40003 w 40003"/>
              <a:gd name="connsiteY4" fmla="*/ 75438 h 162305"/>
              <a:gd name="connsiteX5" fmla="*/ 12826 w 40003"/>
              <a:gd name="connsiteY5" fmla="*/ 75438 h 162305"/>
              <a:gd name="connsiteX6" fmla="*/ 12572 w 40003"/>
              <a:gd name="connsiteY6" fmla="*/ 162305 h 162305"/>
              <a:gd name="connsiteX7" fmla="*/ 0 w 40003"/>
              <a:gd name="connsiteY7" fmla="*/ 162305 h 162305"/>
              <a:gd name="connsiteX8" fmla="*/ 0 w 40003"/>
              <a:gd name="connsiteY8" fmla="*/ 0 h 162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003" h="162305">
                <a:moveTo>
                  <a:pt x="0" y="0"/>
                </a:moveTo>
                <a:lnTo>
                  <a:pt x="12826" y="0"/>
                </a:lnTo>
                <a:lnTo>
                  <a:pt x="12826" y="64261"/>
                </a:lnTo>
                <a:lnTo>
                  <a:pt x="40003" y="64261"/>
                </a:lnTo>
                <a:lnTo>
                  <a:pt x="40003" y="75438"/>
                </a:lnTo>
                <a:lnTo>
                  <a:pt x="12826" y="75438"/>
                </a:lnTo>
                <a:lnTo>
                  <a:pt x="12572" y="162305"/>
                </a:lnTo>
                <a:lnTo>
                  <a:pt x="0" y="162305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99304" y="2176272"/>
            <a:ext cx="3822191" cy="2810255"/>
          </a:xfrm>
          <a:custGeom>
            <a:avLst/>
            <a:gdLst>
              <a:gd name="connsiteX0" fmla="*/ 28955 w 3822191"/>
              <a:gd name="connsiteY0" fmla="*/ 2781299 h 2810255"/>
              <a:gd name="connsiteX1" fmla="*/ 3793235 w 3822191"/>
              <a:gd name="connsiteY1" fmla="*/ 2781299 h 2810255"/>
              <a:gd name="connsiteX2" fmla="*/ 3793235 w 3822191"/>
              <a:gd name="connsiteY2" fmla="*/ 28955 h 2810255"/>
              <a:gd name="connsiteX3" fmla="*/ 28955 w 3822191"/>
              <a:gd name="connsiteY3" fmla="*/ 28955 h 2810255"/>
              <a:gd name="connsiteX4" fmla="*/ 28955 w 3822191"/>
              <a:gd name="connsiteY4" fmla="*/ 2781299 h 2810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191" h="2810255">
                <a:moveTo>
                  <a:pt x="28955" y="2781299"/>
                </a:moveTo>
                <a:lnTo>
                  <a:pt x="3793235" y="2781299"/>
                </a:lnTo>
                <a:lnTo>
                  <a:pt x="3793235" y="28955"/>
                </a:lnTo>
                <a:lnTo>
                  <a:pt x="28955" y="28955"/>
                </a:lnTo>
                <a:lnTo>
                  <a:pt x="28955" y="278129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7090" y="5226939"/>
            <a:ext cx="102171" cy="72897"/>
          </a:xfrm>
          <a:custGeom>
            <a:avLst/>
            <a:gdLst>
              <a:gd name="connsiteX0" fmla="*/ 0 w 102171"/>
              <a:gd name="connsiteY0" fmla="*/ 0 h 72897"/>
              <a:gd name="connsiteX1" fmla="*/ 99555 w 102171"/>
              <a:gd name="connsiteY1" fmla="*/ 0 h 72897"/>
              <a:gd name="connsiteX2" fmla="*/ 99555 w 102171"/>
              <a:gd name="connsiteY2" fmla="*/ 11176 h 72897"/>
              <a:gd name="connsiteX3" fmla="*/ 12611 w 102171"/>
              <a:gd name="connsiteY3" fmla="*/ 11176 h 72897"/>
              <a:gd name="connsiteX4" fmla="*/ 12611 w 102171"/>
              <a:gd name="connsiteY4" fmla="*/ 61594 h 72897"/>
              <a:gd name="connsiteX5" fmla="*/ 102171 w 102171"/>
              <a:gd name="connsiteY5" fmla="*/ 61594 h 72897"/>
              <a:gd name="connsiteX6" fmla="*/ 102171 w 102171"/>
              <a:gd name="connsiteY6" fmla="*/ 72897 h 72897"/>
              <a:gd name="connsiteX7" fmla="*/ 0 w 102171"/>
              <a:gd name="connsiteY7" fmla="*/ 72897 h 72897"/>
              <a:gd name="connsiteX8" fmla="*/ 0 w 102171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71" h="72897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594"/>
                </a:lnTo>
                <a:lnTo>
                  <a:pt x="102171" y="61594"/>
                </a:lnTo>
                <a:lnTo>
                  <a:pt x="102171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503" y="2176272"/>
            <a:ext cx="4738116" cy="2810255"/>
          </a:xfrm>
          <a:custGeom>
            <a:avLst/>
            <a:gdLst>
              <a:gd name="connsiteX0" fmla="*/ 28956 w 4738116"/>
              <a:gd name="connsiteY0" fmla="*/ 2781299 h 2810255"/>
              <a:gd name="connsiteX1" fmla="*/ 4709160 w 4738116"/>
              <a:gd name="connsiteY1" fmla="*/ 2781299 h 2810255"/>
              <a:gd name="connsiteX2" fmla="*/ 4709160 w 4738116"/>
              <a:gd name="connsiteY2" fmla="*/ 28955 h 2810255"/>
              <a:gd name="connsiteX3" fmla="*/ 28956 w 4738116"/>
              <a:gd name="connsiteY3" fmla="*/ 28955 h 2810255"/>
              <a:gd name="connsiteX4" fmla="*/ 28956 w 4738116"/>
              <a:gd name="connsiteY4" fmla="*/ 2781299 h 2810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38116" h="2810255">
                <a:moveTo>
                  <a:pt x="28956" y="2781299"/>
                </a:moveTo>
                <a:lnTo>
                  <a:pt x="4709160" y="2781299"/>
                </a:lnTo>
                <a:lnTo>
                  <a:pt x="4709160" y="28955"/>
                </a:lnTo>
                <a:lnTo>
                  <a:pt x="28956" y="28955"/>
                </a:lnTo>
                <a:lnTo>
                  <a:pt x="28956" y="278129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3136900"/>
            <a:ext cx="46863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3200" y="4635500"/>
            <a:ext cx="88900" cy="67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1000" y="5232400"/>
            <a:ext cx="101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6100" y="5219700"/>
            <a:ext cx="330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67300" y="4635500"/>
            <a:ext cx="88900" cy="67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9700" y="2476500"/>
            <a:ext cx="31750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245100" y="5219700"/>
            <a:ext cx="635000" cy="15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92800" y="5207000"/>
            <a:ext cx="1524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121400" y="5207000"/>
            <a:ext cx="4953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692900" y="5207000"/>
            <a:ext cx="3302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692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RData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저장하기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(R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작업상태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저장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저장하고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로드하기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" y="2534285"/>
            <a:ext cx="102171" cy="72897"/>
          </a:xfrm>
          <a:custGeom>
            <a:avLst/>
            <a:gdLst>
              <a:gd name="connsiteX0" fmla="*/ 0 w 102171"/>
              <a:gd name="connsiteY0" fmla="*/ 0 h 72897"/>
              <a:gd name="connsiteX1" fmla="*/ 99555 w 102171"/>
              <a:gd name="connsiteY1" fmla="*/ 0 h 72897"/>
              <a:gd name="connsiteX2" fmla="*/ 99555 w 102171"/>
              <a:gd name="connsiteY2" fmla="*/ 11175 h 72897"/>
              <a:gd name="connsiteX3" fmla="*/ 12611 w 102171"/>
              <a:gd name="connsiteY3" fmla="*/ 11175 h 72897"/>
              <a:gd name="connsiteX4" fmla="*/ 12611 w 102171"/>
              <a:gd name="connsiteY4" fmla="*/ 61721 h 72897"/>
              <a:gd name="connsiteX5" fmla="*/ 102171 w 102171"/>
              <a:gd name="connsiteY5" fmla="*/ 61721 h 72897"/>
              <a:gd name="connsiteX6" fmla="*/ 102171 w 102171"/>
              <a:gd name="connsiteY6" fmla="*/ 72897 h 72897"/>
              <a:gd name="connsiteX7" fmla="*/ 0 w 102171"/>
              <a:gd name="connsiteY7" fmla="*/ 72897 h 72897"/>
              <a:gd name="connsiteX8" fmla="*/ 0 w 102171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71" h="72897">
                <a:moveTo>
                  <a:pt x="0" y="0"/>
                </a:moveTo>
                <a:lnTo>
                  <a:pt x="99555" y="0"/>
                </a:lnTo>
                <a:lnTo>
                  <a:pt x="99555" y="11175"/>
                </a:lnTo>
                <a:lnTo>
                  <a:pt x="12611" y="11175"/>
                </a:lnTo>
                <a:lnTo>
                  <a:pt x="12611" y="61721"/>
                </a:lnTo>
                <a:lnTo>
                  <a:pt x="102171" y="61721"/>
                </a:lnTo>
                <a:lnTo>
                  <a:pt x="102171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912" y="1716024"/>
            <a:ext cx="4090415" cy="704088"/>
          </a:xfrm>
          <a:custGeom>
            <a:avLst/>
            <a:gdLst>
              <a:gd name="connsiteX0" fmla="*/ 28955 w 4090415"/>
              <a:gd name="connsiteY0" fmla="*/ 675132 h 704088"/>
              <a:gd name="connsiteX1" fmla="*/ 4061459 w 4090415"/>
              <a:gd name="connsiteY1" fmla="*/ 675132 h 704088"/>
              <a:gd name="connsiteX2" fmla="*/ 4061459 w 4090415"/>
              <a:gd name="connsiteY2" fmla="*/ 28955 h 704088"/>
              <a:gd name="connsiteX3" fmla="*/ 28955 w 4090415"/>
              <a:gd name="connsiteY3" fmla="*/ 28955 h 704088"/>
              <a:gd name="connsiteX4" fmla="*/ 28955 w 4090415"/>
              <a:gd name="connsiteY4" fmla="*/ 675132 h 704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0415" h="704088">
                <a:moveTo>
                  <a:pt x="28955" y="675132"/>
                </a:moveTo>
                <a:lnTo>
                  <a:pt x="4061459" y="675132"/>
                </a:lnTo>
                <a:lnTo>
                  <a:pt x="4061459" y="28955"/>
                </a:lnTo>
                <a:lnTo>
                  <a:pt x="28955" y="28955"/>
                </a:lnTo>
                <a:lnTo>
                  <a:pt x="28955" y="6751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" y="4559173"/>
            <a:ext cx="102171" cy="72897"/>
          </a:xfrm>
          <a:custGeom>
            <a:avLst/>
            <a:gdLst>
              <a:gd name="connsiteX0" fmla="*/ 0 w 102171"/>
              <a:gd name="connsiteY0" fmla="*/ 0 h 72897"/>
              <a:gd name="connsiteX1" fmla="*/ 99555 w 102171"/>
              <a:gd name="connsiteY1" fmla="*/ 0 h 72897"/>
              <a:gd name="connsiteX2" fmla="*/ 99555 w 102171"/>
              <a:gd name="connsiteY2" fmla="*/ 11176 h 72897"/>
              <a:gd name="connsiteX3" fmla="*/ 12611 w 102171"/>
              <a:gd name="connsiteY3" fmla="*/ 11176 h 72897"/>
              <a:gd name="connsiteX4" fmla="*/ 12611 w 102171"/>
              <a:gd name="connsiteY4" fmla="*/ 61595 h 72897"/>
              <a:gd name="connsiteX5" fmla="*/ 102171 w 102171"/>
              <a:gd name="connsiteY5" fmla="*/ 61595 h 72897"/>
              <a:gd name="connsiteX6" fmla="*/ 102171 w 102171"/>
              <a:gd name="connsiteY6" fmla="*/ 72897 h 72897"/>
              <a:gd name="connsiteX7" fmla="*/ 0 w 102171"/>
              <a:gd name="connsiteY7" fmla="*/ 72897 h 72897"/>
              <a:gd name="connsiteX8" fmla="*/ 0 w 102171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71" h="72897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595"/>
                </a:lnTo>
                <a:lnTo>
                  <a:pt x="102171" y="61595"/>
                </a:lnTo>
                <a:lnTo>
                  <a:pt x="102171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912" y="3741420"/>
            <a:ext cx="4090415" cy="704088"/>
          </a:xfrm>
          <a:custGeom>
            <a:avLst/>
            <a:gdLst>
              <a:gd name="connsiteX0" fmla="*/ 28955 w 4090415"/>
              <a:gd name="connsiteY0" fmla="*/ 675132 h 704088"/>
              <a:gd name="connsiteX1" fmla="*/ 4061459 w 4090415"/>
              <a:gd name="connsiteY1" fmla="*/ 675132 h 704088"/>
              <a:gd name="connsiteX2" fmla="*/ 4061459 w 4090415"/>
              <a:gd name="connsiteY2" fmla="*/ 28955 h 704088"/>
              <a:gd name="connsiteX3" fmla="*/ 28955 w 4090415"/>
              <a:gd name="connsiteY3" fmla="*/ 28955 h 704088"/>
              <a:gd name="connsiteX4" fmla="*/ 28955 w 4090415"/>
              <a:gd name="connsiteY4" fmla="*/ 675132 h 704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90415" h="704088">
                <a:moveTo>
                  <a:pt x="28955" y="675132"/>
                </a:moveTo>
                <a:lnTo>
                  <a:pt x="4061459" y="675132"/>
                </a:lnTo>
                <a:lnTo>
                  <a:pt x="4061459" y="28955"/>
                </a:lnTo>
                <a:lnTo>
                  <a:pt x="28955" y="28955"/>
                </a:lnTo>
                <a:lnTo>
                  <a:pt x="28955" y="6751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" y="1943100"/>
            <a:ext cx="889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6900" y="2540000"/>
            <a:ext cx="101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527300"/>
            <a:ext cx="3302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59400" y="1549400"/>
            <a:ext cx="3175000" cy="121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975100"/>
            <a:ext cx="9144000" cy="288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79400"/>
            <a:ext cx="7124700" cy="198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CSV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저장하고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불러오기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2286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people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데이터프레임을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"first.csv"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write.csv(people,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"first.csv")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073400"/>
            <a:ext cx="6680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28600" algn="l"/>
              </a:tabLst>
            </a:pPr>
            <a:r>
              <a:rPr lang="en-US" altLang="zh-CN" sz="200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"first.csv"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불러오기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("file="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생략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read.csv(file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"first.csv")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912" y="1716024"/>
            <a:ext cx="6178296" cy="704088"/>
          </a:xfrm>
          <a:custGeom>
            <a:avLst/>
            <a:gdLst>
              <a:gd name="connsiteX0" fmla="*/ 28955 w 6178296"/>
              <a:gd name="connsiteY0" fmla="*/ 675132 h 704088"/>
              <a:gd name="connsiteX1" fmla="*/ 6149340 w 6178296"/>
              <a:gd name="connsiteY1" fmla="*/ 675132 h 704088"/>
              <a:gd name="connsiteX2" fmla="*/ 6149340 w 6178296"/>
              <a:gd name="connsiteY2" fmla="*/ 28955 h 704088"/>
              <a:gd name="connsiteX3" fmla="*/ 28955 w 6178296"/>
              <a:gd name="connsiteY3" fmla="*/ 28955 h 704088"/>
              <a:gd name="connsiteX4" fmla="*/ 28955 w 6178296"/>
              <a:gd name="connsiteY4" fmla="*/ 675132 h 704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78296" h="704088">
                <a:moveTo>
                  <a:pt x="28955" y="675132"/>
                </a:moveTo>
                <a:lnTo>
                  <a:pt x="6149340" y="675132"/>
                </a:lnTo>
                <a:lnTo>
                  <a:pt x="6149340" y="28955"/>
                </a:lnTo>
                <a:lnTo>
                  <a:pt x="28955" y="28955"/>
                </a:lnTo>
                <a:lnTo>
                  <a:pt x="28955" y="6751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69158" y="3754374"/>
            <a:ext cx="719328" cy="492252"/>
          </a:xfrm>
          <a:custGeom>
            <a:avLst/>
            <a:gdLst>
              <a:gd name="connsiteX0" fmla="*/ 0 w 719328"/>
              <a:gd name="connsiteY0" fmla="*/ 492252 h 492252"/>
              <a:gd name="connsiteX1" fmla="*/ 0 w 719328"/>
              <a:gd name="connsiteY1" fmla="*/ 276859 h 492252"/>
              <a:gd name="connsiteX2" fmla="*/ 215392 w 719328"/>
              <a:gd name="connsiteY2" fmla="*/ 61468 h 492252"/>
              <a:gd name="connsiteX3" fmla="*/ 596264 w 719328"/>
              <a:gd name="connsiteY3" fmla="*/ 61468 h 492252"/>
              <a:gd name="connsiteX4" fmla="*/ 596264 w 719328"/>
              <a:gd name="connsiteY4" fmla="*/ 0 h 492252"/>
              <a:gd name="connsiteX5" fmla="*/ 719328 w 719328"/>
              <a:gd name="connsiteY5" fmla="*/ 123063 h 492252"/>
              <a:gd name="connsiteX6" fmla="*/ 596264 w 719328"/>
              <a:gd name="connsiteY6" fmla="*/ 246126 h 492252"/>
              <a:gd name="connsiteX7" fmla="*/ 596264 w 719328"/>
              <a:gd name="connsiteY7" fmla="*/ 184530 h 492252"/>
              <a:gd name="connsiteX8" fmla="*/ 215392 w 719328"/>
              <a:gd name="connsiteY8" fmla="*/ 184530 h 492252"/>
              <a:gd name="connsiteX9" fmla="*/ 123063 w 719328"/>
              <a:gd name="connsiteY9" fmla="*/ 276859 h 492252"/>
              <a:gd name="connsiteX10" fmla="*/ 123063 w 719328"/>
              <a:gd name="connsiteY10" fmla="*/ 492252 h 492252"/>
              <a:gd name="connsiteX11" fmla="*/ 0 w 719328"/>
              <a:gd name="connsiteY11" fmla="*/ 492252 h 492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19328" h="492252">
                <a:moveTo>
                  <a:pt x="0" y="492252"/>
                </a:moveTo>
                <a:lnTo>
                  <a:pt x="0" y="276859"/>
                </a:lnTo>
                <a:cubicBezTo>
                  <a:pt x="0" y="157988"/>
                  <a:pt x="96393" y="61468"/>
                  <a:pt x="215392" y="61468"/>
                </a:cubicBezTo>
                <a:lnTo>
                  <a:pt x="596264" y="61468"/>
                </a:lnTo>
                <a:lnTo>
                  <a:pt x="596264" y="0"/>
                </a:lnTo>
                <a:lnTo>
                  <a:pt x="719328" y="123063"/>
                </a:lnTo>
                <a:lnTo>
                  <a:pt x="596264" y="246126"/>
                </a:lnTo>
                <a:lnTo>
                  <a:pt x="596264" y="184530"/>
                </a:lnTo>
                <a:lnTo>
                  <a:pt x="215392" y="184530"/>
                </a:lnTo>
                <a:cubicBezTo>
                  <a:pt x="164337" y="184530"/>
                  <a:pt x="123063" y="225933"/>
                  <a:pt x="123063" y="276859"/>
                </a:cubicBezTo>
                <a:lnTo>
                  <a:pt x="123063" y="492252"/>
                </a:lnTo>
                <a:lnTo>
                  <a:pt x="0" y="492252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56203" y="3741420"/>
            <a:ext cx="745236" cy="518160"/>
          </a:xfrm>
          <a:custGeom>
            <a:avLst/>
            <a:gdLst>
              <a:gd name="connsiteX0" fmla="*/ 12954 w 745236"/>
              <a:gd name="connsiteY0" fmla="*/ 505206 h 518160"/>
              <a:gd name="connsiteX1" fmla="*/ 12954 w 745236"/>
              <a:gd name="connsiteY1" fmla="*/ 289813 h 518160"/>
              <a:gd name="connsiteX2" fmla="*/ 228346 w 745236"/>
              <a:gd name="connsiteY2" fmla="*/ 74422 h 518160"/>
              <a:gd name="connsiteX3" fmla="*/ 609219 w 745236"/>
              <a:gd name="connsiteY3" fmla="*/ 74422 h 518160"/>
              <a:gd name="connsiteX4" fmla="*/ 609219 w 745236"/>
              <a:gd name="connsiteY4" fmla="*/ 12953 h 518160"/>
              <a:gd name="connsiteX5" fmla="*/ 732282 w 745236"/>
              <a:gd name="connsiteY5" fmla="*/ 136016 h 518160"/>
              <a:gd name="connsiteX6" fmla="*/ 609219 w 745236"/>
              <a:gd name="connsiteY6" fmla="*/ 259079 h 518160"/>
              <a:gd name="connsiteX7" fmla="*/ 609219 w 745236"/>
              <a:gd name="connsiteY7" fmla="*/ 197484 h 518160"/>
              <a:gd name="connsiteX8" fmla="*/ 228346 w 745236"/>
              <a:gd name="connsiteY8" fmla="*/ 197484 h 518160"/>
              <a:gd name="connsiteX9" fmla="*/ 136017 w 745236"/>
              <a:gd name="connsiteY9" fmla="*/ 289813 h 518160"/>
              <a:gd name="connsiteX10" fmla="*/ 136017 w 745236"/>
              <a:gd name="connsiteY10" fmla="*/ 505206 h 518160"/>
              <a:gd name="connsiteX11" fmla="*/ 12954 w 745236"/>
              <a:gd name="connsiteY11" fmla="*/ 505206 h 5181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5236" h="518160">
                <a:moveTo>
                  <a:pt x="12954" y="505206"/>
                </a:moveTo>
                <a:lnTo>
                  <a:pt x="12954" y="289813"/>
                </a:lnTo>
                <a:cubicBezTo>
                  <a:pt x="12954" y="170941"/>
                  <a:pt x="109347" y="74422"/>
                  <a:pt x="228346" y="74422"/>
                </a:cubicBezTo>
                <a:lnTo>
                  <a:pt x="609219" y="74422"/>
                </a:lnTo>
                <a:lnTo>
                  <a:pt x="609219" y="12953"/>
                </a:lnTo>
                <a:lnTo>
                  <a:pt x="732282" y="136016"/>
                </a:lnTo>
                <a:lnTo>
                  <a:pt x="609219" y="259079"/>
                </a:lnTo>
                <a:lnTo>
                  <a:pt x="609219" y="197484"/>
                </a:lnTo>
                <a:lnTo>
                  <a:pt x="228346" y="197484"/>
                </a:lnTo>
                <a:cubicBezTo>
                  <a:pt x="177291" y="197484"/>
                  <a:pt x="136017" y="238886"/>
                  <a:pt x="136017" y="289813"/>
                </a:cubicBezTo>
                <a:lnTo>
                  <a:pt x="136017" y="505206"/>
                </a:lnTo>
                <a:lnTo>
                  <a:pt x="12954" y="5052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43100"/>
            <a:ext cx="9144000" cy="4914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79400"/>
            <a:ext cx="71247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CSV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저장하고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불러오기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2286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CSV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파일을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factor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불러오지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read.csv("first.csv",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stringsAsFactors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FALSE)</a:t>
            </a:r>
          </a:p>
          <a:p>
            <a:pPr>
              <a:lnSpc>
                <a:spcPts val="21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,-1]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" y="2810256"/>
            <a:ext cx="102171" cy="72898"/>
          </a:xfrm>
          <a:custGeom>
            <a:avLst/>
            <a:gdLst>
              <a:gd name="connsiteX0" fmla="*/ 0 w 102171"/>
              <a:gd name="connsiteY0" fmla="*/ 0 h 72898"/>
              <a:gd name="connsiteX1" fmla="*/ 99555 w 102171"/>
              <a:gd name="connsiteY1" fmla="*/ 0 h 72898"/>
              <a:gd name="connsiteX2" fmla="*/ 99555 w 102171"/>
              <a:gd name="connsiteY2" fmla="*/ 11176 h 72898"/>
              <a:gd name="connsiteX3" fmla="*/ 12611 w 102171"/>
              <a:gd name="connsiteY3" fmla="*/ 11176 h 72898"/>
              <a:gd name="connsiteX4" fmla="*/ 12611 w 102171"/>
              <a:gd name="connsiteY4" fmla="*/ 61595 h 72898"/>
              <a:gd name="connsiteX5" fmla="*/ 102171 w 102171"/>
              <a:gd name="connsiteY5" fmla="*/ 61595 h 72898"/>
              <a:gd name="connsiteX6" fmla="*/ 102171 w 102171"/>
              <a:gd name="connsiteY6" fmla="*/ 72898 h 72898"/>
              <a:gd name="connsiteX7" fmla="*/ 0 w 102171"/>
              <a:gd name="connsiteY7" fmla="*/ 72898 h 72898"/>
              <a:gd name="connsiteX8" fmla="*/ 0 w 102171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71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595"/>
                </a:lnTo>
                <a:lnTo>
                  <a:pt x="102171" y="61595"/>
                </a:lnTo>
                <a:lnTo>
                  <a:pt x="102171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912" y="1743456"/>
            <a:ext cx="8049768" cy="688847"/>
          </a:xfrm>
          <a:custGeom>
            <a:avLst/>
            <a:gdLst>
              <a:gd name="connsiteX0" fmla="*/ 28955 w 8049768"/>
              <a:gd name="connsiteY0" fmla="*/ 659891 h 688847"/>
              <a:gd name="connsiteX1" fmla="*/ 8020812 w 8049768"/>
              <a:gd name="connsiteY1" fmla="*/ 659891 h 688847"/>
              <a:gd name="connsiteX2" fmla="*/ 8020812 w 8049768"/>
              <a:gd name="connsiteY2" fmla="*/ 28955 h 688847"/>
              <a:gd name="connsiteX3" fmla="*/ 28955 w 8049768"/>
              <a:gd name="connsiteY3" fmla="*/ 28955 h 688847"/>
              <a:gd name="connsiteX4" fmla="*/ 28955 w 8049768"/>
              <a:gd name="connsiteY4" fmla="*/ 659891 h 688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49768" h="688847">
                <a:moveTo>
                  <a:pt x="28955" y="659891"/>
                </a:moveTo>
                <a:lnTo>
                  <a:pt x="8020812" y="659891"/>
                </a:lnTo>
                <a:lnTo>
                  <a:pt x="8020812" y="28955"/>
                </a:lnTo>
                <a:lnTo>
                  <a:pt x="28955" y="28955"/>
                </a:lnTo>
                <a:lnTo>
                  <a:pt x="28955" y="6598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0379" y="3529584"/>
            <a:ext cx="84963" cy="123697"/>
          </a:xfrm>
          <a:custGeom>
            <a:avLst/>
            <a:gdLst>
              <a:gd name="connsiteX0" fmla="*/ 0 w 84963"/>
              <a:gd name="connsiteY0" fmla="*/ 0 h 123697"/>
              <a:gd name="connsiteX1" fmla="*/ 84963 w 84963"/>
              <a:gd name="connsiteY1" fmla="*/ 0 h 123697"/>
              <a:gd name="connsiteX2" fmla="*/ 84963 w 84963"/>
              <a:gd name="connsiteY2" fmla="*/ 12572 h 123697"/>
              <a:gd name="connsiteX3" fmla="*/ 49276 w 84963"/>
              <a:gd name="connsiteY3" fmla="*/ 12572 h 123697"/>
              <a:gd name="connsiteX4" fmla="*/ 49276 w 84963"/>
              <a:gd name="connsiteY4" fmla="*/ 123697 h 123697"/>
              <a:gd name="connsiteX5" fmla="*/ 35560 w 84963"/>
              <a:gd name="connsiteY5" fmla="*/ 123697 h 123697"/>
              <a:gd name="connsiteX6" fmla="*/ 35560 w 84963"/>
              <a:gd name="connsiteY6" fmla="*/ 12572 h 123697"/>
              <a:gd name="connsiteX7" fmla="*/ 0 w 84963"/>
              <a:gd name="connsiteY7" fmla="*/ 12572 h 123697"/>
              <a:gd name="connsiteX8" fmla="*/ 0 w 84963"/>
              <a:gd name="connsiteY8" fmla="*/ 0 h 123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4963" h="123697">
                <a:moveTo>
                  <a:pt x="0" y="0"/>
                </a:moveTo>
                <a:lnTo>
                  <a:pt x="84963" y="0"/>
                </a:lnTo>
                <a:lnTo>
                  <a:pt x="84963" y="12572"/>
                </a:lnTo>
                <a:lnTo>
                  <a:pt x="49276" y="12572"/>
                </a:lnTo>
                <a:lnTo>
                  <a:pt x="49276" y="123697"/>
                </a:lnTo>
                <a:lnTo>
                  <a:pt x="35560" y="123697"/>
                </a:lnTo>
                <a:lnTo>
                  <a:pt x="35560" y="12572"/>
                </a:lnTo>
                <a:lnTo>
                  <a:pt x="0" y="1257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9906" y="3522599"/>
            <a:ext cx="80644" cy="132841"/>
          </a:xfrm>
          <a:custGeom>
            <a:avLst/>
            <a:gdLst>
              <a:gd name="connsiteX0" fmla="*/ 67436 w 80644"/>
              <a:gd name="connsiteY0" fmla="*/ 0 h 132841"/>
              <a:gd name="connsiteX1" fmla="*/ 80644 w 80644"/>
              <a:gd name="connsiteY1" fmla="*/ 0 h 132841"/>
              <a:gd name="connsiteX2" fmla="*/ 80644 w 80644"/>
              <a:gd name="connsiteY2" fmla="*/ 130683 h 132841"/>
              <a:gd name="connsiteX3" fmla="*/ 67436 w 80644"/>
              <a:gd name="connsiteY3" fmla="*/ 130683 h 132841"/>
              <a:gd name="connsiteX4" fmla="*/ 67436 w 80644"/>
              <a:gd name="connsiteY4" fmla="*/ 115570 h 132841"/>
              <a:gd name="connsiteX5" fmla="*/ 67183 w 80644"/>
              <a:gd name="connsiteY5" fmla="*/ 115570 h 132841"/>
              <a:gd name="connsiteX6" fmla="*/ 36575 w 80644"/>
              <a:gd name="connsiteY6" fmla="*/ 132841 h 132841"/>
              <a:gd name="connsiteX7" fmla="*/ 10033 w 80644"/>
              <a:gd name="connsiteY7" fmla="*/ 120904 h 132841"/>
              <a:gd name="connsiteX8" fmla="*/ 0 w 80644"/>
              <a:gd name="connsiteY8" fmla="*/ 88645 h 132841"/>
              <a:gd name="connsiteX9" fmla="*/ 11175 w 80644"/>
              <a:gd name="connsiteY9" fmla="*/ 53594 h 132841"/>
              <a:gd name="connsiteX10" fmla="*/ 40386 w 80644"/>
              <a:gd name="connsiteY10" fmla="*/ 40386 h 132841"/>
              <a:gd name="connsiteX11" fmla="*/ 67183 w 80644"/>
              <a:gd name="connsiteY11" fmla="*/ 54864 h 132841"/>
              <a:gd name="connsiteX12" fmla="*/ 67436 w 80644"/>
              <a:gd name="connsiteY12" fmla="*/ 54864 h 132841"/>
              <a:gd name="connsiteX13" fmla="*/ 67436 w 80644"/>
              <a:gd name="connsiteY13" fmla="*/ 0 h 132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80644" h="132841">
                <a:moveTo>
                  <a:pt x="67436" y="0"/>
                </a:moveTo>
                <a:lnTo>
                  <a:pt x="80644" y="0"/>
                </a:lnTo>
                <a:lnTo>
                  <a:pt x="80644" y="130683"/>
                </a:lnTo>
                <a:lnTo>
                  <a:pt x="67436" y="130683"/>
                </a:lnTo>
                <a:lnTo>
                  <a:pt x="67436" y="115570"/>
                </a:lnTo>
                <a:lnTo>
                  <a:pt x="67183" y="115570"/>
                </a:lnTo>
                <a:cubicBezTo>
                  <a:pt x="60579" y="127127"/>
                  <a:pt x="50419" y="132841"/>
                  <a:pt x="36575" y="132841"/>
                </a:cubicBezTo>
                <a:cubicBezTo>
                  <a:pt x="25526" y="132841"/>
                  <a:pt x="16636" y="128905"/>
                  <a:pt x="10033" y="120904"/>
                </a:cubicBezTo>
                <a:cubicBezTo>
                  <a:pt x="3302" y="113030"/>
                  <a:pt x="0" y="102234"/>
                  <a:pt x="0" y="88645"/>
                </a:cubicBezTo>
                <a:cubicBezTo>
                  <a:pt x="0" y="74041"/>
                  <a:pt x="3683" y="62483"/>
                  <a:pt x="11175" y="53594"/>
                </a:cubicBezTo>
                <a:cubicBezTo>
                  <a:pt x="18541" y="44703"/>
                  <a:pt x="28321" y="40386"/>
                  <a:pt x="40386" y="40386"/>
                </a:cubicBezTo>
                <a:cubicBezTo>
                  <a:pt x="52577" y="40386"/>
                  <a:pt x="61467" y="45211"/>
                  <a:pt x="67183" y="54864"/>
                </a:cubicBezTo>
                <a:lnTo>
                  <a:pt x="67436" y="54864"/>
                </a:lnTo>
                <a:lnTo>
                  <a:pt x="6743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497" y="3522599"/>
            <a:ext cx="72644" cy="130683"/>
          </a:xfrm>
          <a:custGeom>
            <a:avLst/>
            <a:gdLst>
              <a:gd name="connsiteX0" fmla="*/ 0 w 72644"/>
              <a:gd name="connsiteY0" fmla="*/ 0 h 130683"/>
              <a:gd name="connsiteX1" fmla="*/ 13373 w 72644"/>
              <a:gd name="connsiteY1" fmla="*/ 0 h 130683"/>
              <a:gd name="connsiteX2" fmla="*/ 13373 w 72644"/>
              <a:gd name="connsiteY2" fmla="*/ 57150 h 130683"/>
              <a:gd name="connsiteX3" fmla="*/ 13703 w 72644"/>
              <a:gd name="connsiteY3" fmla="*/ 57150 h 130683"/>
              <a:gd name="connsiteX4" fmla="*/ 42799 w 72644"/>
              <a:gd name="connsiteY4" fmla="*/ 40386 h 130683"/>
              <a:gd name="connsiteX5" fmla="*/ 72644 w 72644"/>
              <a:gd name="connsiteY5" fmla="*/ 76327 h 130683"/>
              <a:gd name="connsiteX6" fmla="*/ 72644 w 72644"/>
              <a:gd name="connsiteY6" fmla="*/ 130683 h 130683"/>
              <a:gd name="connsiteX7" fmla="*/ 59359 w 72644"/>
              <a:gd name="connsiteY7" fmla="*/ 130683 h 130683"/>
              <a:gd name="connsiteX8" fmla="*/ 59359 w 72644"/>
              <a:gd name="connsiteY8" fmla="*/ 79756 h 130683"/>
              <a:gd name="connsiteX9" fmla="*/ 38341 w 72644"/>
              <a:gd name="connsiteY9" fmla="*/ 51561 h 130683"/>
              <a:gd name="connsiteX10" fmla="*/ 20599 w 72644"/>
              <a:gd name="connsiteY10" fmla="*/ 59817 h 130683"/>
              <a:gd name="connsiteX11" fmla="*/ 13373 w 72644"/>
              <a:gd name="connsiteY11" fmla="*/ 80771 h 130683"/>
              <a:gd name="connsiteX12" fmla="*/ 13373 w 72644"/>
              <a:gd name="connsiteY12" fmla="*/ 130683 h 130683"/>
              <a:gd name="connsiteX13" fmla="*/ 0 w 72644"/>
              <a:gd name="connsiteY13" fmla="*/ 130683 h 130683"/>
              <a:gd name="connsiteX14" fmla="*/ 0 w 72644"/>
              <a:gd name="connsiteY14" fmla="*/ 0 h 13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2644" h="130683">
                <a:moveTo>
                  <a:pt x="0" y="0"/>
                </a:moveTo>
                <a:lnTo>
                  <a:pt x="13373" y="0"/>
                </a:lnTo>
                <a:lnTo>
                  <a:pt x="13373" y="57150"/>
                </a:lnTo>
                <a:lnTo>
                  <a:pt x="13703" y="57150"/>
                </a:lnTo>
                <a:cubicBezTo>
                  <a:pt x="20485" y="45973"/>
                  <a:pt x="30187" y="40386"/>
                  <a:pt x="42799" y="40386"/>
                </a:cubicBezTo>
                <a:cubicBezTo>
                  <a:pt x="62699" y="40386"/>
                  <a:pt x="72644" y="52323"/>
                  <a:pt x="72644" y="76327"/>
                </a:cubicBezTo>
                <a:lnTo>
                  <a:pt x="72644" y="130683"/>
                </a:lnTo>
                <a:lnTo>
                  <a:pt x="59359" y="130683"/>
                </a:lnTo>
                <a:lnTo>
                  <a:pt x="59359" y="79756"/>
                </a:lnTo>
                <a:cubicBezTo>
                  <a:pt x="59359" y="60960"/>
                  <a:pt x="52362" y="51561"/>
                  <a:pt x="38341" y="51561"/>
                </a:cubicBezTo>
                <a:cubicBezTo>
                  <a:pt x="31330" y="51561"/>
                  <a:pt x="25425" y="54356"/>
                  <a:pt x="20599" y="59817"/>
                </a:cubicBezTo>
                <a:cubicBezTo>
                  <a:pt x="15773" y="65151"/>
                  <a:pt x="13373" y="72136"/>
                  <a:pt x="13373" y="80771"/>
                </a:cubicBezTo>
                <a:lnTo>
                  <a:pt x="13373" y="130683"/>
                </a:lnTo>
                <a:lnTo>
                  <a:pt x="0" y="13068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7787" y="3506216"/>
            <a:ext cx="12573" cy="118490"/>
          </a:xfrm>
          <a:custGeom>
            <a:avLst/>
            <a:gdLst>
              <a:gd name="connsiteX0" fmla="*/ 6286 w 12573"/>
              <a:gd name="connsiteY0" fmla="*/ 0 h 118490"/>
              <a:gd name="connsiteX1" fmla="*/ 6286 w 12573"/>
              <a:gd name="connsiteY1" fmla="*/ 118490 h 118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18490">
                <a:moveTo>
                  <a:pt x="6286" y="0"/>
                </a:moveTo>
                <a:lnTo>
                  <a:pt x="6286" y="11849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5273" y="3506216"/>
            <a:ext cx="46736" cy="95122"/>
          </a:xfrm>
          <a:custGeom>
            <a:avLst/>
            <a:gdLst>
              <a:gd name="connsiteX0" fmla="*/ 34163 w 46736"/>
              <a:gd name="connsiteY0" fmla="*/ 0 h 95122"/>
              <a:gd name="connsiteX1" fmla="*/ 46736 w 46736"/>
              <a:gd name="connsiteY1" fmla="*/ 0 h 95122"/>
              <a:gd name="connsiteX2" fmla="*/ 46736 w 46736"/>
              <a:gd name="connsiteY2" fmla="*/ 95122 h 95122"/>
              <a:gd name="connsiteX3" fmla="*/ 34163 w 46736"/>
              <a:gd name="connsiteY3" fmla="*/ 95122 h 95122"/>
              <a:gd name="connsiteX4" fmla="*/ 34163 w 46736"/>
              <a:gd name="connsiteY4" fmla="*/ 74802 h 95122"/>
              <a:gd name="connsiteX5" fmla="*/ 0 w 46736"/>
              <a:gd name="connsiteY5" fmla="*/ 74802 h 95122"/>
              <a:gd name="connsiteX6" fmla="*/ 0 w 46736"/>
              <a:gd name="connsiteY6" fmla="*/ 63500 h 95122"/>
              <a:gd name="connsiteX7" fmla="*/ 34163 w 46736"/>
              <a:gd name="connsiteY7" fmla="*/ 63500 h 95122"/>
              <a:gd name="connsiteX8" fmla="*/ 34163 w 46736"/>
              <a:gd name="connsiteY8" fmla="*/ 40512 h 95122"/>
              <a:gd name="connsiteX9" fmla="*/ 1778 w 46736"/>
              <a:gd name="connsiteY9" fmla="*/ 40512 h 95122"/>
              <a:gd name="connsiteX10" fmla="*/ 1778 w 46736"/>
              <a:gd name="connsiteY10" fmla="*/ 29209 h 95122"/>
              <a:gd name="connsiteX11" fmla="*/ 34163 w 46736"/>
              <a:gd name="connsiteY11" fmla="*/ 29209 h 95122"/>
              <a:gd name="connsiteX12" fmla="*/ 34163 w 46736"/>
              <a:gd name="connsiteY12" fmla="*/ 0 h 95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6736" h="95122">
                <a:moveTo>
                  <a:pt x="34163" y="0"/>
                </a:moveTo>
                <a:lnTo>
                  <a:pt x="46736" y="0"/>
                </a:lnTo>
                <a:lnTo>
                  <a:pt x="46736" y="95122"/>
                </a:lnTo>
                <a:lnTo>
                  <a:pt x="34163" y="95122"/>
                </a:lnTo>
                <a:lnTo>
                  <a:pt x="34163" y="74802"/>
                </a:lnTo>
                <a:lnTo>
                  <a:pt x="0" y="74802"/>
                </a:lnTo>
                <a:lnTo>
                  <a:pt x="0" y="63500"/>
                </a:lnTo>
                <a:lnTo>
                  <a:pt x="34163" y="63500"/>
                </a:lnTo>
                <a:lnTo>
                  <a:pt x="34163" y="40512"/>
                </a:lnTo>
                <a:lnTo>
                  <a:pt x="1778" y="40512"/>
                </a:lnTo>
                <a:lnTo>
                  <a:pt x="1778" y="29209"/>
                </a:lnTo>
                <a:lnTo>
                  <a:pt x="34163" y="29209"/>
                </a:lnTo>
                <a:lnTo>
                  <a:pt x="341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9431" y="5134991"/>
            <a:ext cx="69214" cy="92583"/>
          </a:xfrm>
          <a:custGeom>
            <a:avLst/>
            <a:gdLst>
              <a:gd name="connsiteX0" fmla="*/ 38430 w 69214"/>
              <a:gd name="connsiteY0" fmla="*/ 0 h 92583"/>
              <a:gd name="connsiteX1" fmla="*/ 69214 w 69214"/>
              <a:gd name="connsiteY1" fmla="*/ 32639 h 92583"/>
              <a:gd name="connsiteX2" fmla="*/ 69214 w 69214"/>
              <a:gd name="connsiteY2" fmla="*/ 90424 h 92583"/>
              <a:gd name="connsiteX3" fmla="*/ 55841 w 69214"/>
              <a:gd name="connsiteY3" fmla="*/ 90424 h 92583"/>
              <a:gd name="connsiteX4" fmla="*/ 55841 w 69214"/>
              <a:gd name="connsiteY4" fmla="*/ 76580 h 92583"/>
              <a:gd name="connsiteX5" fmla="*/ 55333 w 69214"/>
              <a:gd name="connsiteY5" fmla="*/ 76580 h 92583"/>
              <a:gd name="connsiteX6" fmla="*/ 28168 w 69214"/>
              <a:gd name="connsiteY6" fmla="*/ 92583 h 92583"/>
              <a:gd name="connsiteX7" fmla="*/ 7619 w 69214"/>
              <a:gd name="connsiteY7" fmla="*/ 85598 h 92583"/>
              <a:gd name="connsiteX8" fmla="*/ 0 w 69214"/>
              <a:gd name="connsiteY8" fmla="*/ 67055 h 92583"/>
              <a:gd name="connsiteX9" fmla="*/ 29095 w 69214"/>
              <a:gd name="connsiteY9" fmla="*/ 38353 h 92583"/>
              <a:gd name="connsiteX10" fmla="*/ 55752 w 69214"/>
              <a:gd name="connsiteY10" fmla="*/ 34544 h 92583"/>
              <a:gd name="connsiteX11" fmla="*/ 37426 w 69214"/>
              <a:gd name="connsiteY11" fmla="*/ 11429 h 92583"/>
              <a:gd name="connsiteX12" fmla="*/ 8661 w 69214"/>
              <a:gd name="connsiteY12" fmla="*/ 22479 h 92583"/>
              <a:gd name="connsiteX13" fmla="*/ 8661 w 69214"/>
              <a:gd name="connsiteY13" fmla="*/ 8382 h 92583"/>
              <a:gd name="connsiteX14" fmla="*/ 38430 w 69214"/>
              <a:gd name="connsiteY14" fmla="*/ 0 h 92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69214" h="92583">
                <a:moveTo>
                  <a:pt x="38430" y="0"/>
                </a:moveTo>
                <a:cubicBezTo>
                  <a:pt x="58953" y="0"/>
                  <a:pt x="69214" y="10922"/>
                  <a:pt x="69214" y="32639"/>
                </a:cubicBezTo>
                <a:lnTo>
                  <a:pt x="69214" y="90424"/>
                </a:lnTo>
                <a:lnTo>
                  <a:pt x="55841" y="90424"/>
                </a:lnTo>
                <a:lnTo>
                  <a:pt x="55841" y="76580"/>
                </a:lnTo>
                <a:lnTo>
                  <a:pt x="55333" y="76580"/>
                </a:lnTo>
                <a:cubicBezTo>
                  <a:pt x="49225" y="87249"/>
                  <a:pt x="40170" y="92583"/>
                  <a:pt x="28168" y="92583"/>
                </a:cubicBezTo>
                <a:cubicBezTo>
                  <a:pt x="19545" y="92583"/>
                  <a:pt x="12687" y="90297"/>
                  <a:pt x="7619" y="85598"/>
                </a:cubicBezTo>
                <a:cubicBezTo>
                  <a:pt x="2540" y="81026"/>
                  <a:pt x="0" y="74803"/>
                  <a:pt x="0" y="67055"/>
                </a:cubicBezTo>
                <a:cubicBezTo>
                  <a:pt x="0" y="50673"/>
                  <a:pt x="9702" y="41148"/>
                  <a:pt x="29095" y="38353"/>
                </a:cubicBezTo>
                <a:lnTo>
                  <a:pt x="55752" y="34544"/>
                </a:lnTo>
                <a:cubicBezTo>
                  <a:pt x="55752" y="19177"/>
                  <a:pt x="49644" y="11429"/>
                  <a:pt x="37426" y="11429"/>
                </a:cubicBezTo>
                <a:cubicBezTo>
                  <a:pt x="26657" y="11429"/>
                  <a:pt x="17068" y="15113"/>
                  <a:pt x="8661" y="22479"/>
                </a:cubicBezTo>
                <a:lnTo>
                  <a:pt x="8661" y="8382"/>
                </a:lnTo>
                <a:cubicBezTo>
                  <a:pt x="17297" y="2794"/>
                  <a:pt x="27216" y="0"/>
                  <a:pt x="3843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8588" y="5134991"/>
            <a:ext cx="76428" cy="92583"/>
          </a:xfrm>
          <a:custGeom>
            <a:avLst/>
            <a:gdLst>
              <a:gd name="connsiteX0" fmla="*/ 40360 w 76428"/>
              <a:gd name="connsiteY0" fmla="*/ 0 h 92583"/>
              <a:gd name="connsiteX1" fmla="*/ 66967 w 76428"/>
              <a:gd name="connsiteY1" fmla="*/ 11303 h 92583"/>
              <a:gd name="connsiteX2" fmla="*/ 76428 w 76428"/>
              <a:gd name="connsiteY2" fmla="*/ 42291 h 92583"/>
              <a:gd name="connsiteX3" fmla="*/ 76428 w 76428"/>
              <a:gd name="connsiteY3" fmla="*/ 49529 h 92583"/>
              <a:gd name="connsiteX4" fmla="*/ 13792 w 76428"/>
              <a:gd name="connsiteY4" fmla="*/ 49529 h 92583"/>
              <a:gd name="connsiteX5" fmla="*/ 21983 w 76428"/>
              <a:gd name="connsiteY5" fmla="*/ 73025 h 92583"/>
              <a:gd name="connsiteX6" fmla="*/ 42887 w 76428"/>
              <a:gd name="connsiteY6" fmla="*/ 81153 h 92583"/>
              <a:gd name="connsiteX7" fmla="*/ 70459 w 76428"/>
              <a:gd name="connsiteY7" fmla="*/ 71120 h 92583"/>
              <a:gd name="connsiteX8" fmla="*/ 70459 w 76428"/>
              <a:gd name="connsiteY8" fmla="*/ 83947 h 92583"/>
              <a:gd name="connsiteX9" fmla="*/ 39776 w 76428"/>
              <a:gd name="connsiteY9" fmla="*/ 92583 h 92583"/>
              <a:gd name="connsiteX10" fmla="*/ 10553 w 76428"/>
              <a:gd name="connsiteY10" fmla="*/ 80264 h 92583"/>
              <a:gd name="connsiteX11" fmla="*/ 0 w 76428"/>
              <a:gd name="connsiteY11" fmla="*/ 46482 h 92583"/>
              <a:gd name="connsiteX12" fmla="*/ 11595 w 76428"/>
              <a:gd name="connsiteY12" fmla="*/ 13208 h 92583"/>
              <a:gd name="connsiteX13" fmla="*/ 40360 w 76428"/>
              <a:gd name="connsiteY13" fmla="*/ 0 h 92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6428" h="92583">
                <a:moveTo>
                  <a:pt x="40360" y="0"/>
                </a:moveTo>
                <a:cubicBezTo>
                  <a:pt x="51790" y="0"/>
                  <a:pt x="60667" y="3810"/>
                  <a:pt x="66967" y="11303"/>
                </a:cubicBezTo>
                <a:cubicBezTo>
                  <a:pt x="73278" y="18796"/>
                  <a:pt x="76428" y="29083"/>
                  <a:pt x="76428" y="42291"/>
                </a:cubicBezTo>
                <a:lnTo>
                  <a:pt x="76428" y="49529"/>
                </a:lnTo>
                <a:lnTo>
                  <a:pt x="13792" y="49529"/>
                </a:lnTo>
                <a:cubicBezTo>
                  <a:pt x="14071" y="59817"/>
                  <a:pt x="16802" y="67564"/>
                  <a:pt x="21983" y="73025"/>
                </a:cubicBezTo>
                <a:cubicBezTo>
                  <a:pt x="27165" y="78359"/>
                  <a:pt x="34137" y="81153"/>
                  <a:pt x="42887" y="81153"/>
                </a:cubicBezTo>
                <a:cubicBezTo>
                  <a:pt x="52971" y="81153"/>
                  <a:pt x="62166" y="77724"/>
                  <a:pt x="70459" y="71120"/>
                </a:cubicBezTo>
                <a:lnTo>
                  <a:pt x="70459" y="83947"/>
                </a:lnTo>
                <a:cubicBezTo>
                  <a:pt x="62560" y="89662"/>
                  <a:pt x="52323" y="92583"/>
                  <a:pt x="39776" y="92583"/>
                </a:cubicBezTo>
                <a:cubicBezTo>
                  <a:pt x="27330" y="92583"/>
                  <a:pt x="17589" y="88519"/>
                  <a:pt x="10553" y="80264"/>
                </a:cubicBezTo>
                <a:cubicBezTo>
                  <a:pt x="3517" y="72136"/>
                  <a:pt x="0" y="60833"/>
                  <a:pt x="0" y="46482"/>
                </a:cubicBezTo>
                <a:cubicBezTo>
                  <a:pt x="0" y="33020"/>
                  <a:pt x="3860" y="21971"/>
                  <a:pt x="11595" y="13208"/>
                </a:cubicBezTo>
                <a:cubicBezTo>
                  <a:pt x="19342" y="4445"/>
                  <a:pt x="28917" y="0"/>
                  <a:pt x="4036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9906" y="5094732"/>
            <a:ext cx="80644" cy="132841"/>
          </a:xfrm>
          <a:custGeom>
            <a:avLst/>
            <a:gdLst>
              <a:gd name="connsiteX0" fmla="*/ 67436 w 80644"/>
              <a:gd name="connsiteY0" fmla="*/ 0 h 132841"/>
              <a:gd name="connsiteX1" fmla="*/ 80644 w 80644"/>
              <a:gd name="connsiteY1" fmla="*/ 0 h 132841"/>
              <a:gd name="connsiteX2" fmla="*/ 80644 w 80644"/>
              <a:gd name="connsiteY2" fmla="*/ 130683 h 132841"/>
              <a:gd name="connsiteX3" fmla="*/ 67436 w 80644"/>
              <a:gd name="connsiteY3" fmla="*/ 130683 h 132841"/>
              <a:gd name="connsiteX4" fmla="*/ 67436 w 80644"/>
              <a:gd name="connsiteY4" fmla="*/ 115442 h 132841"/>
              <a:gd name="connsiteX5" fmla="*/ 67183 w 80644"/>
              <a:gd name="connsiteY5" fmla="*/ 115442 h 132841"/>
              <a:gd name="connsiteX6" fmla="*/ 36575 w 80644"/>
              <a:gd name="connsiteY6" fmla="*/ 132841 h 132841"/>
              <a:gd name="connsiteX7" fmla="*/ 10033 w 80644"/>
              <a:gd name="connsiteY7" fmla="*/ 120903 h 132841"/>
              <a:gd name="connsiteX8" fmla="*/ 0 w 80644"/>
              <a:gd name="connsiteY8" fmla="*/ 88519 h 132841"/>
              <a:gd name="connsiteX9" fmla="*/ 11175 w 80644"/>
              <a:gd name="connsiteY9" fmla="*/ 53594 h 132841"/>
              <a:gd name="connsiteX10" fmla="*/ 40386 w 80644"/>
              <a:gd name="connsiteY10" fmla="*/ 40258 h 132841"/>
              <a:gd name="connsiteX11" fmla="*/ 67183 w 80644"/>
              <a:gd name="connsiteY11" fmla="*/ 54736 h 132841"/>
              <a:gd name="connsiteX12" fmla="*/ 67436 w 80644"/>
              <a:gd name="connsiteY12" fmla="*/ 54736 h 132841"/>
              <a:gd name="connsiteX13" fmla="*/ 67436 w 80644"/>
              <a:gd name="connsiteY13" fmla="*/ 0 h 132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80644" h="132841">
                <a:moveTo>
                  <a:pt x="67436" y="0"/>
                </a:moveTo>
                <a:lnTo>
                  <a:pt x="80644" y="0"/>
                </a:lnTo>
                <a:lnTo>
                  <a:pt x="80644" y="130683"/>
                </a:lnTo>
                <a:lnTo>
                  <a:pt x="67436" y="130683"/>
                </a:lnTo>
                <a:lnTo>
                  <a:pt x="67436" y="115442"/>
                </a:lnTo>
                <a:lnTo>
                  <a:pt x="67183" y="115442"/>
                </a:lnTo>
                <a:cubicBezTo>
                  <a:pt x="60579" y="127000"/>
                  <a:pt x="50419" y="132841"/>
                  <a:pt x="36575" y="132841"/>
                </a:cubicBezTo>
                <a:cubicBezTo>
                  <a:pt x="25526" y="132841"/>
                  <a:pt x="16636" y="128904"/>
                  <a:pt x="10033" y="120903"/>
                </a:cubicBezTo>
                <a:cubicBezTo>
                  <a:pt x="3302" y="113029"/>
                  <a:pt x="0" y="102235"/>
                  <a:pt x="0" y="88519"/>
                </a:cubicBezTo>
                <a:cubicBezTo>
                  <a:pt x="0" y="74040"/>
                  <a:pt x="3683" y="62357"/>
                  <a:pt x="11175" y="53594"/>
                </a:cubicBezTo>
                <a:cubicBezTo>
                  <a:pt x="18541" y="44703"/>
                  <a:pt x="28321" y="40258"/>
                  <a:pt x="40386" y="40258"/>
                </a:cubicBezTo>
                <a:cubicBezTo>
                  <a:pt x="52577" y="40258"/>
                  <a:pt x="61467" y="45085"/>
                  <a:pt x="67183" y="54736"/>
                </a:cubicBezTo>
                <a:lnTo>
                  <a:pt x="67436" y="54736"/>
                </a:lnTo>
                <a:lnTo>
                  <a:pt x="6743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497" y="5094732"/>
            <a:ext cx="72644" cy="130683"/>
          </a:xfrm>
          <a:custGeom>
            <a:avLst/>
            <a:gdLst>
              <a:gd name="connsiteX0" fmla="*/ 0 w 72644"/>
              <a:gd name="connsiteY0" fmla="*/ 0 h 130683"/>
              <a:gd name="connsiteX1" fmla="*/ 13373 w 72644"/>
              <a:gd name="connsiteY1" fmla="*/ 0 h 130683"/>
              <a:gd name="connsiteX2" fmla="*/ 13373 w 72644"/>
              <a:gd name="connsiteY2" fmla="*/ 57150 h 130683"/>
              <a:gd name="connsiteX3" fmla="*/ 13703 w 72644"/>
              <a:gd name="connsiteY3" fmla="*/ 57150 h 130683"/>
              <a:gd name="connsiteX4" fmla="*/ 42799 w 72644"/>
              <a:gd name="connsiteY4" fmla="*/ 40258 h 130683"/>
              <a:gd name="connsiteX5" fmla="*/ 72644 w 72644"/>
              <a:gd name="connsiteY5" fmla="*/ 76326 h 130683"/>
              <a:gd name="connsiteX6" fmla="*/ 72644 w 72644"/>
              <a:gd name="connsiteY6" fmla="*/ 130683 h 130683"/>
              <a:gd name="connsiteX7" fmla="*/ 59359 w 72644"/>
              <a:gd name="connsiteY7" fmla="*/ 130683 h 130683"/>
              <a:gd name="connsiteX8" fmla="*/ 59359 w 72644"/>
              <a:gd name="connsiteY8" fmla="*/ 79755 h 130683"/>
              <a:gd name="connsiteX9" fmla="*/ 38341 w 72644"/>
              <a:gd name="connsiteY9" fmla="*/ 51561 h 130683"/>
              <a:gd name="connsiteX10" fmla="*/ 20599 w 72644"/>
              <a:gd name="connsiteY10" fmla="*/ 59689 h 130683"/>
              <a:gd name="connsiteX11" fmla="*/ 13373 w 72644"/>
              <a:gd name="connsiteY11" fmla="*/ 80645 h 130683"/>
              <a:gd name="connsiteX12" fmla="*/ 13373 w 72644"/>
              <a:gd name="connsiteY12" fmla="*/ 130683 h 130683"/>
              <a:gd name="connsiteX13" fmla="*/ 0 w 72644"/>
              <a:gd name="connsiteY13" fmla="*/ 130683 h 130683"/>
              <a:gd name="connsiteX14" fmla="*/ 0 w 72644"/>
              <a:gd name="connsiteY14" fmla="*/ 0 h 13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72644" h="130683">
                <a:moveTo>
                  <a:pt x="0" y="0"/>
                </a:moveTo>
                <a:lnTo>
                  <a:pt x="13373" y="0"/>
                </a:lnTo>
                <a:lnTo>
                  <a:pt x="13373" y="57150"/>
                </a:lnTo>
                <a:lnTo>
                  <a:pt x="13703" y="57150"/>
                </a:lnTo>
                <a:cubicBezTo>
                  <a:pt x="20485" y="45973"/>
                  <a:pt x="30187" y="40258"/>
                  <a:pt x="42799" y="40258"/>
                </a:cubicBezTo>
                <a:cubicBezTo>
                  <a:pt x="62699" y="40258"/>
                  <a:pt x="72644" y="52323"/>
                  <a:pt x="72644" y="76326"/>
                </a:cubicBezTo>
                <a:lnTo>
                  <a:pt x="72644" y="130683"/>
                </a:lnTo>
                <a:lnTo>
                  <a:pt x="59359" y="130683"/>
                </a:lnTo>
                <a:lnTo>
                  <a:pt x="59359" y="79755"/>
                </a:lnTo>
                <a:cubicBezTo>
                  <a:pt x="59359" y="60960"/>
                  <a:pt x="52362" y="51561"/>
                  <a:pt x="38341" y="51561"/>
                </a:cubicBezTo>
                <a:cubicBezTo>
                  <a:pt x="31330" y="51561"/>
                  <a:pt x="25425" y="54355"/>
                  <a:pt x="20599" y="59689"/>
                </a:cubicBezTo>
                <a:cubicBezTo>
                  <a:pt x="15773" y="65151"/>
                  <a:pt x="13373" y="72135"/>
                  <a:pt x="13373" y="80645"/>
                </a:cubicBezTo>
                <a:lnTo>
                  <a:pt x="13373" y="130683"/>
                </a:lnTo>
                <a:lnTo>
                  <a:pt x="0" y="13068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83206" y="5101717"/>
            <a:ext cx="62103" cy="123697"/>
          </a:xfrm>
          <a:custGeom>
            <a:avLst/>
            <a:gdLst>
              <a:gd name="connsiteX0" fmla="*/ 0 w 62103"/>
              <a:gd name="connsiteY0" fmla="*/ 0 h 123697"/>
              <a:gd name="connsiteX1" fmla="*/ 62103 w 62103"/>
              <a:gd name="connsiteY1" fmla="*/ 0 h 123697"/>
              <a:gd name="connsiteX2" fmla="*/ 62103 w 62103"/>
              <a:gd name="connsiteY2" fmla="*/ 12445 h 123697"/>
              <a:gd name="connsiteX3" fmla="*/ 13462 w 62103"/>
              <a:gd name="connsiteY3" fmla="*/ 12445 h 123697"/>
              <a:gd name="connsiteX4" fmla="*/ 13462 w 62103"/>
              <a:gd name="connsiteY4" fmla="*/ 56006 h 123697"/>
              <a:gd name="connsiteX5" fmla="*/ 58547 w 62103"/>
              <a:gd name="connsiteY5" fmla="*/ 56006 h 123697"/>
              <a:gd name="connsiteX6" fmla="*/ 58547 w 62103"/>
              <a:gd name="connsiteY6" fmla="*/ 68579 h 123697"/>
              <a:gd name="connsiteX7" fmla="*/ 13462 w 62103"/>
              <a:gd name="connsiteY7" fmla="*/ 68579 h 123697"/>
              <a:gd name="connsiteX8" fmla="*/ 13462 w 62103"/>
              <a:gd name="connsiteY8" fmla="*/ 123697 h 123697"/>
              <a:gd name="connsiteX9" fmla="*/ 0 w 62103"/>
              <a:gd name="connsiteY9" fmla="*/ 123697 h 123697"/>
              <a:gd name="connsiteX10" fmla="*/ 0 w 62103"/>
              <a:gd name="connsiteY10" fmla="*/ 0 h 1236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2103" h="123697">
                <a:moveTo>
                  <a:pt x="0" y="0"/>
                </a:moveTo>
                <a:lnTo>
                  <a:pt x="62103" y="0"/>
                </a:lnTo>
                <a:lnTo>
                  <a:pt x="62103" y="12445"/>
                </a:lnTo>
                <a:lnTo>
                  <a:pt x="13462" y="12445"/>
                </a:lnTo>
                <a:lnTo>
                  <a:pt x="13462" y="56006"/>
                </a:lnTo>
                <a:lnTo>
                  <a:pt x="58547" y="56006"/>
                </a:lnTo>
                <a:lnTo>
                  <a:pt x="58547" y="68579"/>
                </a:lnTo>
                <a:lnTo>
                  <a:pt x="13462" y="68579"/>
                </a:lnTo>
                <a:lnTo>
                  <a:pt x="13462" y="123697"/>
                </a:lnTo>
                <a:lnTo>
                  <a:pt x="0" y="1236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5589" y="5099685"/>
            <a:ext cx="74294" cy="127889"/>
          </a:xfrm>
          <a:custGeom>
            <a:avLst/>
            <a:gdLst>
              <a:gd name="connsiteX0" fmla="*/ 42925 w 74294"/>
              <a:gd name="connsiteY0" fmla="*/ 0 h 127889"/>
              <a:gd name="connsiteX1" fmla="*/ 69087 w 74294"/>
              <a:gd name="connsiteY1" fmla="*/ 4318 h 127889"/>
              <a:gd name="connsiteX2" fmla="*/ 69087 w 74294"/>
              <a:gd name="connsiteY2" fmla="*/ 20066 h 127889"/>
              <a:gd name="connsiteX3" fmla="*/ 41147 w 74294"/>
              <a:gd name="connsiteY3" fmla="*/ 12573 h 127889"/>
              <a:gd name="connsiteX4" fmla="*/ 21843 w 74294"/>
              <a:gd name="connsiteY4" fmla="*/ 17653 h 127889"/>
              <a:gd name="connsiteX5" fmla="*/ 14477 w 74294"/>
              <a:gd name="connsiteY5" fmla="*/ 31623 h 127889"/>
              <a:gd name="connsiteX6" fmla="*/ 19685 w 74294"/>
              <a:gd name="connsiteY6" fmla="*/ 44704 h 127889"/>
              <a:gd name="connsiteX7" fmla="*/ 41528 w 74294"/>
              <a:gd name="connsiteY7" fmla="*/ 57911 h 127889"/>
              <a:gd name="connsiteX8" fmla="*/ 67563 w 74294"/>
              <a:gd name="connsiteY8" fmla="*/ 76200 h 127889"/>
              <a:gd name="connsiteX9" fmla="*/ 74294 w 74294"/>
              <a:gd name="connsiteY9" fmla="*/ 94742 h 127889"/>
              <a:gd name="connsiteX10" fmla="*/ 62737 w 74294"/>
              <a:gd name="connsiteY10" fmla="*/ 119380 h 127889"/>
              <a:gd name="connsiteX11" fmla="*/ 30606 w 74294"/>
              <a:gd name="connsiteY11" fmla="*/ 127889 h 127889"/>
              <a:gd name="connsiteX12" fmla="*/ 14350 w 74294"/>
              <a:gd name="connsiteY12" fmla="*/ 125857 h 127889"/>
              <a:gd name="connsiteX13" fmla="*/ 0 w 74294"/>
              <a:gd name="connsiteY13" fmla="*/ 120650 h 127889"/>
              <a:gd name="connsiteX14" fmla="*/ 0 w 74294"/>
              <a:gd name="connsiteY14" fmla="*/ 104267 h 127889"/>
              <a:gd name="connsiteX15" fmla="*/ 15366 w 74294"/>
              <a:gd name="connsiteY15" fmla="*/ 112268 h 127889"/>
              <a:gd name="connsiteX16" fmla="*/ 33147 w 74294"/>
              <a:gd name="connsiteY16" fmla="*/ 115316 h 127889"/>
              <a:gd name="connsiteX17" fmla="*/ 60070 w 74294"/>
              <a:gd name="connsiteY17" fmla="*/ 95758 h 127889"/>
              <a:gd name="connsiteX18" fmla="*/ 57276 w 74294"/>
              <a:gd name="connsiteY18" fmla="*/ 85852 h 127889"/>
              <a:gd name="connsiteX19" fmla="*/ 49910 w 74294"/>
              <a:gd name="connsiteY19" fmla="*/ 78485 h 127889"/>
              <a:gd name="connsiteX20" fmla="*/ 30987 w 74294"/>
              <a:gd name="connsiteY20" fmla="*/ 68072 h 127889"/>
              <a:gd name="connsiteX21" fmla="*/ 6857 w 74294"/>
              <a:gd name="connsiteY21" fmla="*/ 51689 h 127889"/>
              <a:gd name="connsiteX22" fmla="*/ 126 w 74294"/>
              <a:gd name="connsiteY22" fmla="*/ 32766 h 127889"/>
              <a:gd name="connsiteX23" fmla="*/ 12445 w 74294"/>
              <a:gd name="connsiteY23" fmla="*/ 8763 h 127889"/>
              <a:gd name="connsiteX24" fmla="*/ 42925 w 74294"/>
              <a:gd name="connsiteY24" fmla="*/ 0 h 1278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74294" h="127889">
                <a:moveTo>
                  <a:pt x="42925" y="0"/>
                </a:moveTo>
                <a:cubicBezTo>
                  <a:pt x="55117" y="0"/>
                  <a:pt x="63880" y="1397"/>
                  <a:pt x="69087" y="4318"/>
                </a:cubicBezTo>
                <a:lnTo>
                  <a:pt x="69087" y="20066"/>
                </a:lnTo>
                <a:cubicBezTo>
                  <a:pt x="61975" y="15113"/>
                  <a:pt x="52577" y="12573"/>
                  <a:pt x="41147" y="12573"/>
                </a:cubicBezTo>
                <a:cubicBezTo>
                  <a:pt x="33273" y="12573"/>
                  <a:pt x="26797" y="14223"/>
                  <a:pt x="21843" y="17653"/>
                </a:cubicBezTo>
                <a:cubicBezTo>
                  <a:pt x="16890" y="20955"/>
                  <a:pt x="14477" y="25654"/>
                  <a:pt x="14477" y="31623"/>
                </a:cubicBezTo>
                <a:cubicBezTo>
                  <a:pt x="14477" y="36957"/>
                  <a:pt x="16255" y="41402"/>
                  <a:pt x="19685" y="44704"/>
                </a:cubicBezTo>
                <a:cubicBezTo>
                  <a:pt x="23240" y="48133"/>
                  <a:pt x="30479" y="52578"/>
                  <a:pt x="41528" y="57911"/>
                </a:cubicBezTo>
                <a:cubicBezTo>
                  <a:pt x="54355" y="64389"/>
                  <a:pt x="63118" y="70485"/>
                  <a:pt x="67563" y="76200"/>
                </a:cubicBezTo>
                <a:cubicBezTo>
                  <a:pt x="72008" y="81915"/>
                  <a:pt x="74294" y="88010"/>
                  <a:pt x="74294" y="94742"/>
                </a:cubicBezTo>
                <a:cubicBezTo>
                  <a:pt x="74294" y="105409"/>
                  <a:pt x="70485" y="113665"/>
                  <a:pt x="62737" y="119380"/>
                </a:cubicBezTo>
                <a:cubicBezTo>
                  <a:pt x="54990" y="124968"/>
                  <a:pt x="44322" y="127889"/>
                  <a:pt x="30606" y="127889"/>
                </a:cubicBezTo>
                <a:cubicBezTo>
                  <a:pt x="26288" y="127889"/>
                  <a:pt x="20827" y="127127"/>
                  <a:pt x="14350" y="125857"/>
                </a:cubicBezTo>
                <a:cubicBezTo>
                  <a:pt x="7747" y="124459"/>
                  <a:pt x="3047" y="122682"/>
                  <a:pt x="0" y="120650"/>
                </a:cubicBezTo>
                <a:lnTo>
                  <a:pt x="0" y="104267"/>
                </a:lnTo>
                <a:cubicBezTo>
                  <a:pt x="3810" y="107569"/>
                  <a:pt x="8889" y="110235"/>
                  <a:pt x="15366" y="112268"/>
                </a:cubicBezTo>
                <a:cubicBezTo>
                  <a:pt x="21716" y="114300"/>
                  <a:pt x="27685" y="115316"/>
                  <a:pt x="33147" y="115316"/>
                </a:cubicBezTo>
                <a:cubicBezTo>
                  <a:pt x="51053" y="115316"/>
                  <a:pt x="60070" y="108839"/>
                  <a:pt x="60070" y="95758"/>
                </a:cubicBezTo>
                <a:cubicBezTo>
                  <a:pt x="60070" y="91948"/>
                  <a:pt x="59181" y="88646"/>
                  <a:pt x="57276" y="85852"/>
                </a:cubicBezTo>
                <a:cubicBezTo>
                  <a:pt x="55371" y="82931"/>
                  <a:pt x="52958" y="80518"/>
                  <a:pt x="49910" y="78485"/>
                </a:cubicBezTo>
                <a:cubicBezTo>
                  <a:pt x="46862" y="76454"/>
                  <a:pt x="40639" y="73025"/>
                  <a:pt x="30987" y="68072"/>
                </a:cubicBezTo>
                <a:cubicBezTo>
                  <a:pt x="19430" y="62103"/>
                  <a:pt x="11429" y="56642"/>
                  <a:pt x="6857" y="51689"/>
                </a:cubicBezTo>
                <a:cubicBezTo>
                  <a:pt x="2412" y="46609"/>
                  <a:pt x="126" y="40385"/>
                  <a:pt x="126" y="32766"/>
                </a:cubicBezTo>
                <a:cubicBezTo>
                  <a:pt x="126" y="22605"/>
                  <a:pt x="4190" y="14732"/>
                  <a:pt x="12445" y="8763"/>
                </a:cubicBezTo>
                <a:cubicBezTo>
                  <a:pt x="20700" y="2921"/>
                  <a:pt x="30860" y="0"/>
                  <a:pt x="429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1984" y="5078349"/>
            <a:ext cx="12572" cy="118491"/>
          </a:xfrm>
          <a:custGeom>
            <a:avLst/>
            <a:gdLst>
              <a:gd name="connsiteX0" fmla="*/ 6286 w 12572"/>
              <a:gd name="connsiteY0" fmla="*/ 0 h 118491"/>
              <a:gd name="connsiteX1" fmla="*/ 6286 w 12572"/>
              <a:gd name="connsiteY1" fmla="*/ 118491 h 118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2" h="118491">
                <a:moveTo>
                  <a:pt x="6286" y="0"/>
                </a:moveTo>
                <a:lnTo>
                  <a:pt x="6286" y="1184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9469" y="5078349"/>
            <a:ext cx="46736" cy="94995"/>
          </a:xfrm>
          <a:custGeom>
            <a:avLst/>
            <a:gdLst>
              <a:gd name="connsiteX0" fmla="*/ 34163 w 46736"/>
              <a:gd name="connsiteY0" fmla="*/ 0 h 94995"/>
              <a:gd name="connsiteX1" fmla="*/ 46736 w 46736"/>
              <a:gd name="connsiteY1" fmla="*/ 0 h 94995"/>
              <a:gd name="connsiteX2" fmla="*/ 46736 w 46736"/>
              <a:gd name="connsiteY2" fmla="*/ 94995 h 94995"/>
              <a:gd name="connsiteX3" fmla="*/ 34163 w 46736"/>
              <a:gd name="connsiteY3" fmla="*/ 94995 h 94995"/>
              <a:gd name="connsiteX4" fmla="*/ 34163 w 46736"/>
              <a:gd name="connsiteY4" fmla="*/ 74803 h 94995"/>
              <a:gd name="connsiteX5" fmla="*/ 0 w 46736"/>
              <a:gd name="connsiteY5" fmla="*/ 74803 h 94995"/>
              <a:gd name="connsiteX6" fmla="*/ 0 w 46736"/>
              <a:gd name="connsiteY6" fmla="*/ 63372 h 94995"/>
              <a:gd name="connsiteX7" fmla="*/ 34163 w 46736"/>
              <a:gd name="connsiteY7" fmla="*/ 63372 h 94995"/>
              <a:gd name="connsiteX8" fmla="*/ 34163 w 46736"/>
              <a:gd name="connsiteY8" fmla="*/ 40513 h 94995"/>
              <a:gd name="connsiteX9" fmla="*/ 1777 w 46736"/>
              <a:gd name="connsiteY9" fmla="*/ 40513 h 94995"/>
              <a:gd name="connsiteX10" fmla="*/ 1777 w 46736"/>
              <a:gd name="connsiteY10" fmla="*/ 29083 h 94995"/>
              <a:gd name="connsiteX11" fmla="*/ 34163 w 46736"/>
              <a:gd name="connsiteY11" fmla="*/ 29083 h 94995"/>
              <a:gd name="connsiteX12" fmla="*/ 34163 w 46736"/>
              <a:gd name="connsiteY12" fmla="*/ 0 h 94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6736" h="94995">
                <a:moveTo>
                  <a:pt x="34163" y="0"/>
                </a:moveTo>
                <a:lnTo>
                  <a:pt x="46736" y="0"/>
                </a:lnTo>
                <a:lnTo>
                  <a:pt x="46736" y="94995"/>
                </a:lnTo>
                <a:lnTo>
                  <a:pt x="34163" y="94995"/>
                </a:lnTo>
                <a:lnTo>
                  <a:pt x="34163" y="74803"/>
                </a:lnTo>
                <a:lnTo>
                  <a:pt x="0" y="74803"/>
                </a:lnTo>
                <a:lnTo>
                  <a:pt x="0" y="63372"/>
                </a:lnTo>
                <a:lnTo>
                  <a:pt x="34163" y="63372"/>
                </a:lnTo>
                <a:lnTo>
                  <a:pt x="34163" y="40513"/>
                </a:lnTo>
                <a:lnTo>
                  <a:pt x="1777" y="40513"/>
                </a:lnTo>
                <a:lnTo>
                  <a:pt x="1777" y="29083"/>
                </a:lnTo>
                <a:lnTo>
                  <a:pt x="34163" y="29083"/>
                </a:lnTo>
                <a:lnTo>
                  <a:pt x="341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222500"/>
            <a:ext cx="9144000" cy="463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79400"/>
            <a:ext cx="76073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CSV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저장하고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불러오기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2286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read.csv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header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&lt;-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read.csv("first.csv",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stringsAsFactors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FALSE,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header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TRUE)</a:t>
            </a:r>
          </a:p>
          <a:p>
            <a:pPr>
              <a:lnSpc>
                <a:spcPts val="2100"/>
              </a:lnSpc>
              <a:tabLst>
                <a:tab pos="76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first2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read.csv("first.csv",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stringsAsFactors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FALSE,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header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FALSE)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7970" y="1651127"/>
            <a:ext cx="138684" cy="139445"/>
          </a:xfrm>
          <a:custGeom>
            <a:avLst/>
            <a:gdLst>
              <a:gd name="connsiteX0" fmla="*/ 123825 w 138684"/>
              <a:gd name="connsiteY0" fmla="*/ 0 h 139445"/>
              <a:gd name="connsiteX1" fmla="*/ 138684 w 138684"/>
              <a:gd name="connsiteY1" fmla="*/ 0 h 139445"/>
              <a:gd name="connsiteX2" fmla="*/ 138684 w 138684"/>
              <a:gd name="connsiteY2" fmla="*/ 139445 h 139445"/>
              <a:gd name="connsiteX3" fmla="*/ 123825 w 138684"/>
              <a:gd name="connsiteY3" fmla="*/ 139445 h 139445"/>
              <a:gd name="connsiteX4" fmla="*/ 123825 w 138684"/>
              <a:gd name="connsiteY4" fmla="*/ 88519 h 139445"/>
              <a:gd name="connsiteX5" fmla="*/ 88391 w 138684"/>
              <a:gd name="connsiteY5" fmla="*/ 88519 h 139445"/>
              <a:gd name="connsiteX6" fmla="*/ 88391 w 138684"/>
              <a:gd name="connsiteY6" fmla="*/ 107822 h 139445"/>
              <a:gd name="connsiteX7" fmla="*/ 0 w 138684"/>
              <a:gd name="connsiteY7" fmla="*/ 107822 h 139445"/>
              <a:gd name="connsiteX8" fmla="*/ 0 w 138684"/>
              <a:gd name="connsiteY8" fmla="*/ 8889 h 139445"/>
              <a:gd name="connsiteX9" fmla="*/ 14477 w 138684"/>
              <a:gd name="connsiteY9" fmla="*/ 8889 h 139445"/>
              <a:gd name="connsiteX10" fmla="*/ 14477 w 138684"/>
              <a:gd name="connsiteY10" fmla="*/ 44069 h 139445"/>
              <a:gd name="connsiteX11" fmla="*/ 73660 w 138684"/>
              <a:gd name="connsiteY11" fmla="*/ 44069 h 139445"/>
              <a:gd name="connsiteX12" fmla="*/ 73660 w 138684"/>
              <a:gd name="connsiteY12" fmla="*/ 8889 h 139445"/>
              <a:gd name="connsiteX13" fmla="*/ 88391 w 138684"/>
              <a:gd name="connsiteY13" fmla="*/ 8889 h 139445"/>
              <a:gd name="connsiteX14" fmla="*/ 88391 w 138684"/>
              <a:gd name="connsiteY14" fmla="*/ 33273 h 139445"/>
              <a:gd name="connsiteX15" fmla="*/ 123825 w 138684"/>
              <a:gd name="connsiteY15" fmla="*/ 33273 h 139445"/>
              <a:gd name="connsiteX16" fmla="*/ 123825 w 138684"/>
              <a:gd name="connsiteY16" fmla="*/ 0 h 139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8684" h="139445">
                <a:moveTo>
                  <a:pt x="123825" y="0"/>
                </a:moveTo>
                <a:lnTo>
                  <a:pt x="138684" y="0"/>
                </a:lnTo>
                <a:lnTo>
                  <a:pt x="138684" y="139445"/>
                </a:lnTo>
                <a:lnTo>
                  <a:pt x="123825" y="139445"/>
                </a:lnTo>
                <a:lnTo>
                  <a:pt x="123825" y="88519"/>
                </a:lnTo>
                <a:lnTo>
                  <a:pt x="88391" y="88519"/>
                </a:lnTo>
                <a:lnTo>
                  <a:pt x="88391" y="107822"/>
                </a:lnTo>
                <a:lnTo>
                  <a:pt x="0" y="107822"/>
                </a:lnTo>
                <a:lnTo>
                  <a:pt x="0" y="8889"/>
                </a:lnTo>
                <a:lnTo>
                  <a:pt x="14477" y="8889"/>
                </a:lnTo>
                <a:lnTo>
                  <a:pt x="14477" y="44069"/>
                </a:lnTo>
                <a:lnTo>
                  <a:pt x="73660" y="44069"/>
                </a:lnTo>
                <a:lnTo>
                  <a:pt x="73660" y="8889"/>
                </a:lnTo>
                <a:lnTo>
                  <a:pt x="88391" y="8889"/>
                </a:lnTo>
                <a:lnTo>
                  <a:pt x="88391" y="33273"/>
                </a:lnTo>
                <a:lnTo>
                  <a:pt x="123825" y="33273"/>
                </a:lnTo>
                <a:lnTo>
                  <a:pt x="1238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1029" y="5602935"/>
            <a:ext cx="102158" cy="72898"/>
          </a:xfrm>
          <a:custGeom>
            <a:avLst/>
            <a:gdLst>
              <a:gd name="connsiteX0" fmla="*/ 0 w 102158"/>
              <a:gd name="connsiteY0" fmla="*/ 0 h 72898"/>
              <a:gd name="connsiteX1" fmla="*/ 99555 w 102158"/>
              <a:gd name="connsiteY1" fmla="*/ 0 h 72898"/>
              <a:gd name="connsiteX2" fmla="*/ 99555 w 102158"/>
              <a:gd name="connsiteY2" fmla="*/ 11176 h 72898"/>
              <a:gd name="connsiteX3" fmla="*/ 12611 w 102158"/>
              <a:gd name="connsiteY3" fmla="*/ 11176 h 72898"/>
              <a:gd name="connsiteX4" fmla="*/ 12611 w 102158"/>
              <a:gd name="connsiteY4" fmla="*/ 61633 h 72898"/>
              <a:gd name="connsiteX5" fmla="*/ 102158 w 102158"/>
              <a:gd name="connsiteY5" fmla="*/ 61633 h 72898"/>
              <a:gd name="connsiteX6" fmla="*/ 102158 w 102158"/>
              <a:gd name="connsiteY6" fmla="*/ 72898 h 72898"/>
              <a:gd name="connsiteX7" fmla="*/ 0 w 102158"/>
              <a:gd name="connsiteY7" fmla="*/ 72898 h 72898"/>
              <a:gd name="connsiteX8" fmla="*/ 0 w 10215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633"/>
                </a:lnTo>
                <a:lnTo>
                  <a:pt x="102158" y="61633"/>
                </a:lnTo>
                <a:lnTo>
                  <a:pt x="10215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7116" y="2535936"/>
            <a:ext cx="8049768" cy="2866644"/>
          </a:xfrm>
          <a:custGeom>
            <a:avLst/>
            <a:gdLst>
              <a:gd name="connsiteX0" fmla="*/ 28955 w 8049768"/>
              <a:gd name="connsiteY0" fmla="*/ 2837688 h 2866644"/>
              <a:gd name="connsiteX1" fmla="*/ 8020812 w 8049768"/>
              <a:gd name="connsiteY1" fmla="*/ 2837688 h 2866644"/>
              <a:gd name="connsiteX2" fmla="*/ 8020812 w 8049768"/>
              <a:gd name="connsiteY2" fmla="*/ 28955 h 2866644"/>
              <a:gd name="connsiteX3" fmla="*/ 28955 w 8049768"/>
              <a:gd name="connsiteY3" fmla="*/ 28955 h 2866644"/>
              <a:gd name="connsiteX4" fmla="*/ 28955 w 8049768"/>
              <a:gd name="connsiteY4" fmla="*/ 2837688 h 2866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49768" h="2866644">
                <a:moveTo>
                  <a:pt x="28955" y="2837688"/>
                </a:moveTo>
                <a:lnTo>
                  <a:pt x="8020812" y="2837688"/>
                </a:lnTo>
                <a:lnTo>
                  <a:pt x="8020812" y="28955"/>
                </a:lnTo>
                <a:lnTo>
                  <a:pt x="28955" y="28955"/>
                </a:lnTo>
                <a:lnTo>
                  <a:pt x="28955" y="28376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6700" y="1651000"/>
            <a:ext cx="5588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" y="3111500"/>
            <a:ext cx="7696200" cy="161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3400" y="5016500"/>
            <a:ext cx="889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1200" y="5600700"/>
            <a:ext cx="1016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63600" y="5600700"/>
            <a:ext cx="3429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594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이해와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탐구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살펴보기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638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612900"/>
            <a:ext cx="355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1612900"/>
            <a:ext cx="5384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포함한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968500"/>
            <a:ext cx="1968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0618" y="1651127"/>
            <a:ext cx="138683" cy="139445"/>
          </a:xfrm>
          <a:custGeom>
            <a:avLst/>
            <a:gdLst>
              <a:gd name="connsiteX0" fmla="*/ 123825 w 138683"/>
              <a:gd name="connsiteY0" fmla="*/ 0 h 139445"/>
              <a:gd name="connsiteX1" fmla="*/ 138683 w 138683"/>
              <a:gd name="connsiteY1" fmla="*/ 0 h 139445"/>
              <a:gd name="connsiteX2" fmla="*/ 138683 w 138683"/>
              <a:gd name="connsiteY2" fmla="*/ 139445 h 139445"/>
              <a:gd name="connsiteX3" fmla="*/ 123825 w 138683"/>
              <a:gd name="connsiteY3" fmla="*/ 139445 h 139445"/>
              <a:gd name="connsiteX4" fmla="*/ 123825 w 138683"/>
              <a:gd name="connsiteY4" fmla="*/ 88519 h 139445"/>
              <a:gd name="connsiteX5" fmla="*/ 88392 w 138683"/>
              <a:gd name="connsiteY5" fmla="*/ 88519 h 139445"/>
              <a:gd name="connsiteX6" fmla="*/ 88392 w 138683"/>
              <a:gd name="connsiteY6" fmla="*/ 107822 h 139445"/>
              <a:gd name="connsiteX7" fmla="*/ 0 w 138683"/>
              <a:gd name="connsiteY7" fmla="*/ 107822 h 139445"/>
              <a:gd name="connsiteX8" fmla="*/ 0 w 138683"/>
              <a:gd name="connsiteY8" fmla="*/ 8889 h 139445"/>
              <a:gd name="connsiteX9" fmla="*/ 14477 w 138683"/>
              <a:gd name="connsiteY9" fmla="*/ 8889 h 139445"/>
              <a:gd name="connsiteX10" fmla="*/ 14477 w 138683"/>
              <a:gd name="connsiteY10" fmla="*/ 44069 h 139445"/>
              <a:gd name="connsiteX11" fmla="*/ 73660 w 138683"/>
              <a:gd name="connsiteY11" fmla="*/ 44069 h 139445"/>
              <a:gd name="connsiteX12" fmla="*/ 73660 w 138683"/>
              <a:gd name="connsiteY12" fmla="*/ 8889 h 139445"/>
              <a:gd name="connsiteX13" fmla="*/ 88392 w 138683"/>
              <a:gd name="connsiteY13" fmla="*/ 8889 h 139445"/>
              <a:gd name="connsiteX14" fmla="*/ 88392 w 138683"/>
              <a:gd name="connsiteY14" fmla="*/ 33273 h 139445"/>
              <a:gd name="connsiteX15" fmla="*/ 123825 w 138683"/>
              <a:gd name="connsiteY15" fmla="*/ 33273 h 139445"/>
              <a:gd name="connsiteX16" fmla="*/ 123825 w 138683"/>
              <a:gd name="connsiteY16" fmla="*/ 0 h 139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8683" h="139445">
                <a:moveTo>
                  <a:pt x="123825" y="0"/>
                </a:moveTo>
                <a:lnTo>
                  <a:pt x="138683" y="0"/>
                </a:lnTo>
                <a:lnTo>
                  <a:pt x="138683" y="139445"/>
                </a:lnTo>
                <a:lnTo>
                  <a:pt x="123825" y="139445"/>
                </a:lnTo>
                <a:lnTo>
                  <a:pt x="123825" y="88519"/>
                </a:lnTo>
                <a:lnTo>
                  <a:pt x="88392" y="88519"/>
                </a:lnTo>
                <a:lnTo>
                  <a:pt x="88392" y="107822"/>
                </a:lnTo>
                <a:lnTo>
                  <a:pt x="0" y="107822"/>
                </a:lnTo>
                <a:lnTo>
                  <a:pt x="0" y="8889"/>
                </a:lnTo>
                <a:lnTo>
                  <a:pt x="14477" y="8889"/>
                </a:lnTo>
                <a:lnTo>
                  <a:pt x="14477" y="44069"/>
                </a:lnTo>
                <a:lnTo>
                  <a:pt x="73660" y="44069"/>
                </a:lnTo>
                <a:lnTo>
                  <a:pt x="73660" y="8889"/>
                </a:lnTo>
                <a:lnTo>
                  <a:pt x="88392" y="8889"/>
                </a:lnTo>
                <a:lnTo>
                  <a:pt x="88392" y="33273"/>
                </a:lnTo>
                <a:lnTo>
                  <a:pt x="123825" y="33273"/>
                </a:lnTo>
                <a:lnTo>
                  <a:pt x="1238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65097" y="5602935"/>
            <a:ext cx="102108" cy="72898"/>
          </a:xfrm>
          <a:custGeom>
            <a:avLst/>
            <a:gdLst>
              <a:gd name="connsiteX0" fmla="*/ 0 w 102108"/>
              <a:gd name="connsiteY0" fmla="*/ 0 h 72898"/>
              <a:gd name="connsiteX1" fmla="*/ 99567 w 102108"/>
              <a:gd name="connsiteY1" fmla="*/ 0 h 72898"/>
              <a:gd name="connsiteX2" fmla="*/ 99567 w 102108"/>
              <a:gd name="connsiteY2" fmla="*/ 11176 h 72898"/>
              <a:gd name="connsiteX3" fmla="*/ 12573 w 102108"/>
              <a:gd name="connsiteY3" fmla="*/ 11176 h 72898"/>
              <a:gd name="connsiteX4" fmla="*/ 12573 w 102108"/>
              <a:gd name="connsiteY4" fmla="*/ 61633 h 72898"/>
              <a:gd name="connsiteX5" fmla="*/ 102108 w 102108"/>
              <a:gd name="connsiteY5" fmla="*/ 61633 h 72898"/>
              <a:gd name="connsiteX6" fmla="*/ 102108 w 102108"/>
              <a:gd name="connsiteY6" fmla="*/ 72898 h 72898"/>
              <a:gd name="connsiteX7" fmla="*/ 0 w 102108"/>
              <a:gd name="connsiteY7" fmla="*/ 72898 h 72898"/>
              <a:gd name="connsiteX8" fmla="*/ 0 w 10210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8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573" y="11176"/>
                </a:lnTo>
                <a:lnTo>
                  <a:pt x="12573" y="61633"/>
                </a:lnTo>
                <a:lnTo>
                  <a:pt x="102108" y="61633"/>
                </a:lnTo>
                <a:lnTo>
                  <a:pt x="10210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9952" y="2535936"/>
            <a:ext cx="6864096" cy="2866644"/>
          </a:xfrm>
          <a:custGeom>
            <a:avLst/>
            <a:gdLst>
              <a:gd name="connsiteX0" fmla="*/ 28955 w 6864096"/>
              <a:gd name="connsiteY0" fmla="*/ 2837688 h 2866644"/>
              <a:gd name="connsiteX1" fmla="*/ 6835140 w 6864096"/>
              <a:gd name="connsiteY1" fmla="*/ 2837688 h 2866644"/>
              <a:gd name="connsiteX2" fmla="*/ 6835140 w 6864096"/>
              <a:gd name="connsiteY2" fmla="*/ 28955 h 2866644"/>
              <a:gd name="connsiteX3" fmla="*/ 28955 w 6864096"/>
              <a:gd name="connsiteY3" fmla="*/ 28955 h 2866644"/>
              <a:gd name="connsiteX4" fmla="*/ 28955 w 6864096"/>
              <a:gd name="connsiteY4" fmla="*/ 2837688 h 2866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64096" h="2866644">
                <a:moveTo>
                  <a:pt x="28955" y="2837688"/>
                </a:moveTo>
                <a:lnTo>
                  <a:pt x="6835140" y="2837688"/>
                </a:lnTo>
                <a:lnTo>
                  <a:pt x="6835140" y="28955"/>
                </a:lnTo>
                <a:lnTo>
                  <a:pt x="28955" y="28955"/>
                </a:lnTo>
                <a:lnTo>
                  <a:pt x="28955" y="283768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6300" y="1651000"/>
            <a:ext cx="5588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0300" y="5016500"/>
            <a:ext cx="889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397000" y="2603500"/>
            <a:ext cx="6350000" cy="273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08100" y="5600700"/>
            <a:ext cx="889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60500" y="5600700"/>
            <a:ext cx="3302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594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살펴보기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요약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638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612900"/>
            <a:ext cx="965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summary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1612900"/>
            <a:ext cx="3581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일반적인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요약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보여주는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7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Amazon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Go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0706" y="5547995"/>
            <a:ext cx="102108" cy="72897"/>
          </a:xfrm>
          <a:custGeom>
            <a:avLst/>
            <a:gdLst>
              <a:gd name="connsiteX0" fmla="*/ 0 w 102108"/>
              <a:gd name="connsiteY0" fmla="*/ 0 h 72897"/>
              <a:gd name="connsiteX1" fmla="*/ 99568 w 102108"/>
              <a:gd name="connsiteY1" fmla="*/ 0 h 72897"/>
              <a:gd name="connsiteX2" fmla="*/ 99568 w 102108"/>
              <a:gd name="connsiteY2" fmla="*/ 11176 h 72897"/>
              <a:gd name="connsiteX3" fmla="*/ 12573 w 102108"/>
              <a:gd name="connsiteY3" fmla="*/ 11176 h 72897"/>
              <a:gd name="connsiteX4" fmla="*/ 12573 w 102108"/>
              <a:gd name="connsiteY4" fmla="*/ 61633 h 72897"/>
              <a:gd name="connsiteX5" fmla="*/ 102108 w 102108"/>
              <a:gd name="connsiteY5" fmla="*/ 61633 h 72897"/>
              <a:gd name="connsiteX6" fmla="*/ 102108 w 102108"/>
              <a:gd name="connsiteY6" fmla="*/ 72897 h 72897"/>
              <a:gd name="connsiteX7" fmla="*/ 0 w 102108"/>
              <a:gd name="connsiteY7" fmla="*/ 72897 h 72897"/>
              <a:gd name="connsiteX8" fmla="*/ 0 w 102108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8" h="72897">
                <a:moveTo>
                  <a:pt x="0" y="0"/>
                </a:moveTo>
                <a:lnTo>
                  <a:pt x="99568" y="0"/>
                </a:lnTo>
                <a:lnTo>
                  <a:pt x="99568" y="11176"/>
                </a:lnTo>
                <a:lnTo>
                  <a:pt x="12573" y="11176"/>
                </a:lnTo>
                <a:lnTo>
                  <a:pt x="12573" y="61633"/>
                </a:lnTo>
                <a:lnTo>
                  <a:pt x="102108" y="61633"/>
                </a:lnTo>
                <a:lnTo>
                  <a:pt x="102108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08097" y="5556123"/>
            <a:ext cx="38735" cy="151892"/>
          </a:xfrm>
          <a:custGeom>
            <a:avLst/>
            <a:gdLst>
              <a:gd name="connsiteX0" fmla="*/ 26669 w 38735"/>
              <a:gd name="connsiteY0" fmla="*/ 0 h 151892"/>
              <a:gd name="connsiteX1" fmla="*/ 38735 w 38735"/>
              <a:gd name="connsiteY1" fmla="*/ 0 h 151892"/>
              <a:gd name="connsiteX2" fmla="*/ 11557 w 38735"/>
              <a:gd name="connsiteY2" fmla="*/ 76466 h 151892"/>
              <a:gd name="connsiteX3" fmla="*/ 38608 w 38735"/>
              <a:gd name="connsiteY3" fmla="*/ 151892 h 151892"/>
              <a:gd name="connsiteX4" fmla="*/ 26669 w 38735"/>
              <a:gd name="connsiteY4" fmla="*/ 151892 h 151892"/>
              <a:gd name="connsiteX5" fmla="*/ 0 w 38735"/>
              <a:gd name="connsiteY5" fmla="*/ 76631 h 151892"/>
              <a:gd name="connsiteX6" fmla="*/ 26669 w 38735"/>
              <a:gd name="connsiteY6" fmla="*/ 0 h 151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735" h="151892">
                <a:moveTo>
                  <a:pt x="26669" y="0"/>
                </a:moveTo>
                <a:lnTo>
                  <a:pt x="38735" y="0"/>
                </a:lnTo>
                <a:cubicBezTo>
                  <a:pt x="20573" y="22098"/>
                  <a:pt x="11557" y="47536"/>
                  <a:pt x="11557" y="76466"/>
                </a:cubicBezTo>
                <a:cubicBezTo>
                  <a:pt x="11557" y="105270"/>
                  <a:pt x="20573" y="130416"/>
                  <a:pt x="38608" y="151892"/>
                </a:cubicBezTo>
                <a:lnTo>
                  <a:pt x="26669" y="151892"/>
                </a:lnTo>
                <a:cubicBezTo>
                  <a:pt x="8889" y="131597"/>
                  <a:pt x="0" y="106515"/>
                  <a:pt x="0" y="76631"/>
                </a:cubicBezTo>
                <a:cubicBezTo>
                  <a:pt x="0" y="46520"/>
                  <a:pt x="8889" y="20955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6644" y="5537327"/>
            <a:ext cx="134620" cy="54559"/>
          </a:xfrm>
          <a:custGeom>
            <a:avLst/>
            <a:gdLst>
              <a:gd name="connsiteX0" fmla="*/ 8762 w 134620"/>
              <a:gd name="connsiteY0" fmla="*/ 0 h 54559"/>
              <a:gd name="connsiteX1" fmla="*/ 125857 w 134620"/>
              <a:gd name="connsiteY1" fmla="*/ 0 h 54559"/>
              <a:gd name="connsiteX2" fmla="*/ 125857 w 134620"/>
              <a:gd name="connsiteY2" fmla="*/ 11302 h 54559"/>
              <a:gd name="connsiteX3" fmla="*/ 74167 w 134620"/>
              <a:gd name="connsiteY3" fmla="*/ 11302 h 54559"/>
              <a:gd name="connsiteX4" fmla="*/ 95630 w 134620"/>
              <a:gd name="connsiteY4" fmla="*/ 32511 h 54559"/>
              <a:gd name="connsiteX5" fmla="*/ 134620 w 134620"/>
              <a:gd name="connsiteY5" fmla="*/ 44322 h 54559"/>
              <a:gd name="connsiteX6" fmla="*/ 128142 w 134620"/>
              <a:gd name="connsiteY6" fmla="*/ 54559 h 54559"/>
              <a:gd name="connsiteX7" fmla="*/ 91439 w 134620"/>
              <a:gd name="connsiteY7" fmla="*/ 42671 h 54559"/>
              <a:gd name="connsiteX8" fmla="*/ 67436 w 134620"/>
              <a:gd name="connsiteY8" fmla="*/ 23621 h 54559"/>
              <a:gd name="connsiteX9" fmla="*/ 43815 w 134620"/>
              <a:gd name="connsiteY9" fmla="*/ 42036 h 54559"/>
              <a:gd name="connsiteX10" fmla="*/ 7366 w 134620"/>
              <a:gd name="connsiteY10" fmla="*/ 54393 h 54559"/>
              <a:gd name="connsiteX11" fmla="*/ 0 w 134620"/>
              <a:gd name="connsiteY11" fmla="*/ 44322 h 54559"/>
              <a:gd name="connsiteX12" fmla="*/ 38735 w 134620"/>
              <a:gd name="connsiteY12" fmla="*/ 32765 h 54559"/>
              <a:gd name="connsiteX13" fmla="*/ 60578 w 134620"/>
              <a:gd name="connsiteY13" fmla="*/ 11302 h 54559"/>
              <a:gd name="connsiteX14" fmla="*/ 8762 w 134620"/>
              <a:gd name="connsiteY14" fmla="*/ 11302 h 54559"/>
              <a:gd name="connsiteX15" fmla="*/ 8762 w 134620"/>
              <a:gd name="connsiteY15" fmla="*/ 0 h 54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4620" h="54559">
                <a:moveTo>
                  <a:pt x="8762" y="0"/>
                </a:moveTo>
                <a:lnTo>
                  <a:pt x="125857" y="0"/>
                </a:lnTo>
                <a:lnTo>
                  <a:pt x="125857" y="11302"/>
                </a:lnTo>
                <a:lnTo>
                  <a:pt x="74167" y="11302"/>
                </a:lnTo>
                <a:cubicBezTo>
                  <a:pt x="76707" y="18922"/>
                  <a:pt x="83820" y="25907"/>
                  <a:pt x="95630" y="32511"/>
                </a:cubicBezTo>
                <a:cubicBezTo>
                  <a:pt x="107315" y="39115"/>
                  <a:pt x="120395" y="43052"/>
                  <a:pt x="134620" y="44322"/>
                </a:cubicBezTo>
                <a:lnTo>
                  <a:pt x="128142" y="54559"/>
                </a:lnTo>
                <a:cubicBezTo>
                  <a:pt x="115316" y="52768"/>
                  <a:pt x="103123" y="48767"/>
                  <a:pt x="91439" y="42671"/>
                </a:cubicBezTo>
                <a:cubicBezTo>
                  <a:pt x="79755" y="36576"/>
                  <a:pt x="71755" y="30226"/>
                  <a:pt x="67436" y="23621"/>
                </a:cubicBezTo>
                <a:cubicBezTo>
                  <a:pt x="63500" y="29464"/>
                  <a:pt x="55626" y="35686"/>
                  <a:pt x="43815" y="42036"/>
                </a:cubicBezTo>
                <a:cubicBezTo>
                  <a:pt x="32130" y="48514"/>
                  <a:pt x="19938" y="52590"/>
                  <a:pt x="7366" y="54393"/>
                </a:cubicBezTo>
                <a:lnTo>
                  <a:pt x="0" y="44322"/>
                </a:lnTo>
                <a:cubicBezTo>
                  <a:pt x="13970" y="43179"/>
                  <a:pt x="26923" y="39369"/>
                  <a:pt x="38735" y="32765"/>
                </a:cubicBezTo>
                <a:cubicBezTo>
                  <a:pt x="50672" y="26034"/>
                  <a:pt x="57911" y="18922"/>
                  <a:pt x="60578" y="11302"/>
                </a:cubicBezTo>
                <a:lnTo>
                  <a:pt x="8762" y="11302"/>
                </a:lnTo>
                <a:lnTo>
                  <a:pt x="876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7494" y="5532882"/>
            <a:ext cx="36957" cy="83134"/>
          </a:xfrm>
          <a:custGeom>
            <a:avLst/>
            <a:gdLst>
              <a:gd name="connsiteX0" fmla="*/ 0 w 36957"/>
              <a:gd name="connsiteY0" fmla="*/ 0 h 83134"/>
              <a:gd name="connsiteX1" fmla="*/ 12446 w 36957"/>
              <a:gd name="connsiteY1" fmla="*/ 0 h 83134"/>
              <a:gd name="connsiteX2" fmla="*/ 12446 w 36957"/>
              <a:gd name="connsiteY2" fmla="*/ 39370 h 83134"/>
              <a:gd name="connsiteX3" fmla="*/ 36957 w 36957"/>
              <a:gd name="connsiteY3" fmla="*/ 39370 h 83134"/>
              <a:gd name="connsiteX4" fmla="*/ 36957 w 36957"/>
              <a:gd name="connsiteY4" fmla="*/ 50546 h 83134"/>
              <a:gd name="connsiteX5" fmla="*/ 12446 w 36957"/>
              <a:gd name="connsiteY5" fmla="*/ 50546 h 83134"/>
              <a:gd name="connsiteX6" fmla="*/ 12446 w 36957"/>
              <a:gd name="connsiteY6" fmla="*/ 83134 h 83134"/>
              <a:gd name="connsiteX7" fmla="*/ 0 w 36957"/>
              <a:gd name="connsiteY7" fmla="*/ 83134 h 83134"/>
              <a:gd name="connsiteX8" fmla="*/ 0 w 36957"/>
              <a:gd name="connsiteY8" fmla="*/ 0 h 83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3134">
                <a:moveTo>
                  <a:pt x="0" y="0"/>
                </a:moveTo>
                <a:lnTo>
                  <a:pt x="12446" y="0"/>
                </a:lnTo>
                <a:lnTo>
                  <a:pt x="12446" y="39370"/>
                </a:lnTo>
                <a:lnTo>
                  <a:pt x="36957" y="39370"/>
                </a:lnTo>
                <a:lnTo>
                  <a:pt x="36957" y="50546"/>
                </a:lnTo>
                <a:lnTo>
                  <a:pt x="12446" y="50546"/>
                </a:lnTo>
                <a:lnTo>
                  <a:pt x="12446" y="83134"/>
                </a:lnTo>
                <a:lnTo>
                  <a:pt x="0" y="8313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5409" y="5532882"/>
            <a:ext cx="36956" cy="93649"/>
          </a:xfrm>
          <a:custGeom>
            <a:avLst/>
            <a:gdLst>
              <a:gd name="connsiteX0" fmla="*/ 0 w 36956"/>
              <a:gd name="connsiteY0" fmla="*/ 0 h 93649"/>
              <a:gd name="connsiteX1" fmla="*/ 12572 w 36956"/>
              <a:gd name="connsiteY1" fmla="*/ 0 h 93649"/>
              <a:gd name="connsiteX2" fmla="*/ 12572 w 36956"/>
              <a:gd name="connsiteY2" fmla="*/ 43179 h 93649"/>
              <a:gd name="connsiteX3" fmla="*/ 36956 w 36956"/>
              <a:gd name="connsiteY3" fmla="*/ 43179 h 93649"/>
              <a:gd name="connsiteX4" fmla="*/ 36956 w 36956"/>
              <a:gd name="connsiteY4" fmla="*/ 54609 h 93649"/>
              <a:gd name="connsiteX5" fmla="*/ 12572 w 36956"/>
              <a:gd name="connsiteY5" fmla="*/ 54609 h 93649"/>
              <a:gd name="connsiteX6" fmla="*/ 12572 w 36956"/>
              <a:gd name="connsiteY6" fmla="*/ 93649 h 93649"/>
              <a:gd name="connsiteX7" fmla="*/ 0 w 36956"/>
              <a:gd name="connsiteY7" fmla="*/ 93649 h 93649"/>
              <a:gd name="connsiteX8" fmla="*/ 0 w 36956"/>
              <a:gd name="connsiteY8" fmla="*/ 0 h 936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6" h="93649">
                <a:moveTo>
                  <a:pt x="0" y="0"/>
                </a:moveTo>
                <a:lnTo>
                  <a:pt x="12572" y="0"/>
                </a:lnTo>
                <a:lnTo>
                  <a:pt x="12572" y="43179"/>
                </a:lnTo>
                <a:lnTo>
                  <a:pt x="36956" y="43179"/>
                </a:lnTo>
                <a:lnTo>
                  <a:pt x="36956" y="54609"/>
                </a:lnTo>
                <a:lnTo>
                  <a:pt x="12572" y="54609"/>
                </a:lnTo>
                <a:lnTo>
                  <a:pt x="12572" y="93649"/>
                </a:lnTo>
                <a:lnTo>
                  <a:pt x="0" y="9364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6389" y="5556123"/>
            <a:ext cx="38989" cy="151892"/>
          </a:xfrm>
          <a:custGeom>
            <a:avLst/>
            <a:gdLst>
              <a:gd name="connsiteX0" fmla="*/ 0 w 38989"/>
              <a:gd name="connsiteY0" fmla="*/ 0 h 151892"/>
              <a:gd name="connsiteX1" fmla="*/ 12191 w 38989"/>
              <a:gd name="connsiteY1" fmla="*/ 0 h 151892"/>
              <a:gd name="connsiteX2" fmla="*/ 38989 w 38989"/>
              <a:gd name="connsiteY2" fmla="*/ 76631 h 151892"/>
              <a:gd name="connsiteX3" fmla="*/ 12191 w 38989"/>
              <a:gd name="connsiteY3" fmla="*/ 151892 h 151892"/>
              <a:gd name="connsiteX4" fmla="*/ 253 w 38989"/>
              <a:gd name="connsiteY4" fmla="*/ 151892 h 151892"/>
              <a:gd name="connsiteX5" fmla="*/ 27178 w 38989"/>
              <a:gd name="connsiteY5" fmla="*/ 76466 h 151892"/>
              <a:gd name="connsiteX6" fmla="*/ 0 w 38989"/>
              <a:gd name="connsiteY6" fmla="*/ 0 h 151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989" h="151892">
                <a:moveTo>
                  <a:pt x="0" y="0"/>
                </a:moveTo>
                <a:lnTo>
                  <a:pt x="12191" y="0"/>
                </a:lnTo>
                <a:cubicBezTo>
                  <a:pt x="30098" y="20955"/>
                  <a:pt x="38989" y="46520"/>
                  <a:pt x="38989" y="76631"/>
                </a:cubicBezTo>
                <a:cubicBezTo>
                  <a:pt x="38989" y="106515"/>
                  <a:pt x="30098" y="131597"/>
                  <a:pt x="12191" y="151892"/>
                </a:cubicBezTo>
                <a:lnTo>
                  <a:pt x="253" y="151892"/>
                </a:lnTo>
                <a:cubicBezTo>
                  <a:pt x="18160" y="130480"/>
                  <a:pt x="27178" y="105333"/>
                  <a:pt x="27178" y="76466"/>
                </a:cubicBezTo>
                <a:cubicBezTo>
                  <a:pt x="27178" y="47421"/>
                  <a:pt x="18160" y="21971"/>
                  <a:pt x="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06319" y="4082033"/>
            <a:ext cx="102235" cy="72898"/>
          </a:xfrm>
          <a:custGeom>
            <a:avLst/>
            <a:gdLst>
              <a:gd name="connsiteX0" fmla="*/ 0 w 102235"/>
              <a:gd name="connsiteY0" fmla="*/ 0 h 72898"/>
              <a:gd name="connsiteX1" fmla="*/ 99567 w 102235"/>
              <a:gd name="connsiteY1" fmla="*/ 0 h 72898"/>
              <a:gd name="connsiteX2" fmla="*/ 99567 w 102235"/>
              <a:gd name="connsiteY2" fmla="*/ 11176 h 72898"/>
              <a:gd name="connsiteX3" fmla="*/ 12700 w 102235"/>
              <a:gd name="connsiteY3" fmla="*/ 11176 h 72898"/>
              <a:gd name="connsiteX4" fmla="*/ 12700 w 102235"/>
              <a:gd name="connsiteY4" fmla="*/ 61595 h 72898"/>
              <a:gd name="connsiteX5" fmla="*/ 102235 w 102235"/>
              <a:gd name="connsiteY5" fmla="*/ 61595 h 72898"/>
              <a:gd name="connsiteX6" fmla="*/ 102235 w 102235"/>
              <a:gd name="connsiteY6" fmla="*/ 72898 h 72898"/>
              <a:gd name="connsiteX7" fmla="*/ 0 w 102235"/>
              <a:gd name="connsiteY7" fmla="*/ 72898 h 72898"/>
              <a:gd name="connsiteX8" fmla="*/ 0 w 102235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5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5" y="61595"/>
                </a:lnTo>
                <a:lnTo>
                  <a:pt x="102235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3710" y="4090162"/>
            <a:ext cx="38735" cy="151892"/>
          </a:xfrm>
          <a:custGeom>
            <a:avLst/>
            <a:gdLst>
              <a:gd name="connsiteX0" fmla="*/ 26669 w 38735"/>
              <a:gd name="connsiteY0" fmla="*/ 0 h 151892"/>
              <a:gd name="connsiteX1" fmla="*/ 38735 w 38735"/>
              <a:gd name="connsiteY1" fmla="*/ 0 h 151892"/>
              <a:gd name="connsiteX2" fmla="*/ 11556 w 38735"/>
              <a:gd name="connsiteY2" fmla="*/ 76454 h 151892"/>
              <a:gd name="connsiteX3" fmla="*/ 38607 w 38735"/>
              <a:gd name="connsiteY3" fmla="*/ 151892 h 151892"/>
              <a:gd name="connsiteX4" fmla="*/ 26669 w 38735"/>
              <a:gd name="connsiteY4" fmla="*/ 151892 h 151892"/>
              <a:gd name="connsiteX5" fmla="*/ 0 w 38735"/>
              <a:gd name="connsiteY5" fmla="*/ 76708 h 151892"/>
              <a:gd name="connsiteX6" fmla="*/ 26669 w 38735"/>
              <a:gd name="connsiteY6" fmla="*/ 0 h 151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735" h="151892">
                <a:moveTo>
                  <a:pt x="26669" y="0"/>
                </a:moveTo>
                <a:lnTo>
                  <a:pt x="38735" y="0"/>
                </a:lnTo>
                <a:cubicBezTo>
                  <a:pt x="20700" y="22097"/>
                  <a:pt x="11556" y="47497"/>
                  <a:pt x="11556" y="76454"/>
                </a:cubicBezTo>
                <a:cubicBezTo>
                  <a:pt x="11556" y="105282"/>
                  <a:pt x="20573" y="130428"/>
                  <a:pt x="38607" y="151892"/>
                </a:cubicBezTo>
                <a:lnTo>
                  <a:pt x="26669" y="151892"/>
                </a:lnTo>
                <a:cubicBezTo>
                  <a:pt x="8889" y="131571"/>
                  <a:pt x="0" y="106553"/>
                  <a:pt x="0" y="76708"/>
                </a:cubicBezTo>
                <a:cubicBezTo>
                  <a:pt x="0" y="46482"/>
                  <a:pt x="8889" y="20955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9917" y="4090162"/>
            <a:ext cx="38988" cy="151892"/>
          </a:xfrm>
          <a:custGeom>
            <a:avLst/>
            <a:gdLst>
              <a:gd name="connsiteX0" fmla="*/ 0 w 38988"/>
              <a:gd name="connsiteY0" fmla="*/ 0 h 151892"/>
              <a:gd name="connsiteX1" fmla="*/ 12191 w 38988"/>
              <a:gd name="connsiteY1" fmla="*/ 0 h 151892"/>
              <a:gd name="connsiteX2" fmla="*/ 38988 w 38988"/>
              <a:gd name="connsiteY2" fmla="*/ 76708 h 151892"/>
              <a:gd name="connsiteX3" fmla="*/ 12191 w 38988"/>
              <a:gd name="connsiteY3" fmla="*/ 151892 h 151892"/>
              <a:gd name="connsiteX4" fmla="*/ 253 w 38988"/>
              <a:gd name="connsiteY4" fmla="*/ 151892 h 151892"/>
              <a:gd name="connsiteX5" fmla="*/ 27050 w 38988"/>
              <a:gd name="connsiteY5" fmla="*/ 76454 h 151892"/>
              <a:gd name="connsiteX6" fmla="*/ 0 w 38988"/>
              <a:gd name="connsiteY6" fmla="*/ 0 h 151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988" h="151892">
                <a:moveTo>
                  <a:pt x="0" y="0"/>
                </a:moveTo>
                <a:lnTo>
                  <a:pt x="12191" y="0"/>
                </a:lnTo>
                <a:cubicBezTo>
                  <a:pt x="29971" y="20955"/>
                  <a:pt x="38988" y="46482"/>
                  <a:pt x="38988" y="76708"/>
                </a:cubicBezTo>
                <a:cubicBezTo>
                  <a:pt x="38988" y="106553"/>
                  <a:pt x="29971" y="131571"/>
                  <a:pt x="12191" y="151892"/>
                </a:cubicBezTo>
                <a:lnTo>
                  <a:pt x="253" y="151892"/>
                </a:lnTo>
                <a:cubicBezTo>
                  <a:pt x="18160" y="130428"/>
                  <a:pt x="27050" y="105409"/>
                  <a:pt x="27050" y="76454"/>
                </a:cubicBezTo>
                <a:cubicBezTo>
                  <a:pt x="27050" y="47497"/>
                  <a:pt x="18033" y="21971"/>
                  <a:pt x="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0092" y="2758439"/>
            <a:ext cx="4623816" cy="1199388"/>
          </a:xfrm>
          <a:custGeom>
            <a:avLst/>
            <a:gdLst>
              <a:gd name="connsiteX0" fmla="*/ 28955 w 4623816"/>
              <a:gd name="connsiteY0" fmla="*/ 1170432 h 1199388"/>
              <a:gd name="connsiteX1" fmla="*/ 4594860 w 4623816"/>
              <a:gd name="connsiteY1" fmla="*/ 1170432 h 1199388"/>
              <a:gd name="connsiteX2" fmla="*/ 4594860 w 4623816"/>
              <a:gd name="connsiteY2" fmla="*/ 28955 h 1199388"/>
              <a:gd name="connsiteX3" fmla="*/ 28955 w 4623816"/>
              <a:gd name="connsiteY3" fmla="*/ 28955 h 1199388"/>
              <a:gd name="connsiteX4" fmla="*/ 28955 w 4623816"/>
              <a:gd name="connsiteY4" fmla="*/ 1170432 h 1199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23816" h="1199388">
                <a:moveTo>
                  <a:pt x="28955" y="1170432"/>
                </a:moveTo>
                <a:lnTo>
                  <a:pt x="4594860" y="1170432"/>
                </a:lnTo>
                <a:lnTo>
                  <a:pt x="4594860" y="28955"/>
                </a:lnTo>
                <a:lnTo>
                  <a:pt x="28955" y="28955"/>
                </a:lnTo>
                <a:lnTo>
                  <a:pt x="28955" y="117043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6731" y="4599432"/>
            <a:ext cx="5050536" cy="729995"/>
          </a:xfrm>
          <a:custGeom>
            <a:avLst/>
            <a:gdLst>
              <a:gd name="connsiteX0" fmla="*/ 28955 w 5050536"/>
              <a:gd name="connsiteY0" fmla="*/ 701039 h 729995"/>
              <a:gd name="connsiteX1" fmla="*/ 5021580 w 5050536"/>
              <a:gd name="connsiteY1" fmla="*/ 701039 h 729995"/>
              <a:gd name="connsiteX2" fmla="*/ 5021580 w 5050536"/>
              <a:gd name="connsiteY2" fmla="*/ 28955 h 729995"/>
              <a:gd name="connsiteX3" fmla="*/ 28955 w 5050536"/>
              <a:gd name="connsiteY3" fmla="*/ 28955 h 729995"/>
              <a:gd name="connsiteX4" fmla="*/ 28955 w 5050536"/>
              <a:gd name="connsiteY4" fmla="*/ 701039 h 7299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0536" h="729995">
                <a:moveTo>
                  <a:pt x="28955" y="701039"/>
                </a:moveTo>
                <a:lnTo>
                  <a:pt x="5021580" y="701039"/>
                </a:lnTo>
                <a:lnTo>
                  <a:pt x="5021580" y="28955"/>
                </a:lnTo>
                <a:lnTo>
                  <a:pt x="28955" y="28955"/>
                </a:lnTo>
                <a:lnTo>
                  <a:pt x="28955" y="7010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600" y="2806700"/>
            <a:ext cx="4572000" cy="142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57400" y="4648200"/>
            <a:ext cx="4991100" cy="105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778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중심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경향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측정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중앙값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중앙값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651000"/>
            <a:ext cx="63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625600"/>
            <a:ext cx="48895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중심을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측정하기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중앙값은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중앙에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(median)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858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퍼짐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측정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사분위수와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다섯수치요약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사분위수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나타내기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651000"/>
            <a:ext cx="63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625600"/>
            <a:ext cx="65913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(range)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최대값과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최소값의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공간이라고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range()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diff()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결합해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나타냄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1122" y="5298567"/>
            <a:ext cx="102107" cy="72897"/>
          </a:xfrm>
          <a:custGeom>
            <a:avLst/>
            <a:gdLst>
              <a:gd name="connsiteX0" fmla="*/ 0 w 102107"/>
              <a:gd name="connsiteY0" fmla="*/ 0 h 72897"/>
              <a:gd name="connsiteX1" fmla="*/ 99567 w 102107"/>
              <a:gd name="connsiteY1" fmla="*/ 0 h 72897"/>
              <a:gd name="connsiteX2" fmla="*/ 99567 w 102107"/>
              <a:gd name="connsiteY2" fmla="*/ 11175 h 72897"/>
              <a:gd name="connsiteX3" fmla="*/ 12573 w 102107"/>
              <a:gd name="connsiteY3" fmla="*/ 11175 h 72897"/>
              <a:gd name="connsiteX4" fmla="*/ 12573 w 102107"/>
              <a:gd name="connsiteY4" fmla="*/ 61594 h 72897"/>
              <a:gd name="connsiteX5" fmla="*/ 102107 w 102107"/>
              <a:gd name="connsiteY5" fmla="*/ 61594 h 72897"/>
              <a:gd name="connsiteX6" fmla="*/ 102107 w 102107"/>
              <a:gd name="connsiteY6" fmla="*/ 72897 h 72897"/>
              <a:gd name="connsiteX7" fmla="*/ 0 w 102107"/>
              <a:gd name="connsiteY7" fmla="*/ 72897 h 72897"/>
              <a:gd name="connsiteX8" fmla="*/ 0 w 102107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7" h="72897">
                <a:moveTo>
                  <a:pt x="0" y="0"/>
                </a:moveTo>
                <a:lnTo>
                  <a:pt x="99567" y="0"/>
                </a:lnTo>
                <a:lnTo>
                  <a:pt x="99567" y="11175"/>
                </a:lnTo>
                <a:lnTo>
                  <a:pt x="12573" y="11175"/>
                </a:lnTo>
                <a:lnTo>
                  <a:pt x="12573" y="61594"/>
                </a:lnTo>
                <a:lnTo>
                  <a:pt x="102107" y="61594"/>
                </a:lnTo>
                <a:lnTo>
                  <a:pt x="102107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4647" y="5306695"/>
            <a:ext cx="13589" cy="123825"/>
          </a:xfrm>
          <a:custGeom>
            <a:avLst/>
            <a:gdLst>
              <a:gd name="connsiteX0" fmla="*/ 6794 w 13589"/>
              <a:gd name="connsiteY0" fmla="*/ 0 h 123825"/>
              <a:gd name="connsiteX1" fmla="*/ 6794 w 13589"/>
              <a:gd name="connsiteY1" fmla="*/ 123825 h 1238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589" h="123825">
                <a:moveTo>
                  <a:pt x="6794" y="0"/>
                </a:moveTo>
                <a:lnTo>
                  <a:pt x="6794" y="1238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18386" y="5306695"/>
            <a:ext cx="38861" cy="151891"/>
          </a:xfrm>
          <a:custGeom>
            <a:avLst/>
            <a:gdLst>
              <a:gd name="connsiteX0" fmla="*/ 26669 w 38861"/>
              <a:gd name="connsiteY0" fmla="*/ 0 h 151891"/>
              <a:gd name="connsiteX1" fmla="*/ 38861 w 38861"/>
              <a:gd name="connsiteY1" fmla="*/ 0 h 151891"/>
              <a:gd name="connsiteX2" fmla="*/ 11683 w 38861"/>
              <a:gd name="connsiteY2" fmla="*/ 76453 h 151891"/>
              <a:gd name="connsiteX3" fmla="*/ 38607 w 38861"/>
              <a:gd name="connsiteY3" fmla="*/ 151891 h 151891"/>
              <a:gd name="connsiteX4" fmla="*/ 26669 w 38861"/>
              <a:gd name="connsiteY4" fmla="*/ 151891 h 151891"/>
              <a:gd name="connsiteX5" fmla="*/ 0 w 38861"/>
              <a:gd name="connsiteY5" fmla="*/ 76580 h 151891"/>
              <a:gd name="connsiteX6" fmla="*/ 26669 w 38861"/>
              <a:gd name="connsiteY6" fmla="*/ 0 h 1518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861" h="151891">
                <a:moveTo>
                  <a:pt x="26669" y="0"/>
                </a:moveTo>
                <a:lnTo>
                  <a:pt x="38861" y="0"/>
                </a:lnTo>
                <a:cubicBezTo>
                  <a:pt x="20700" y="22097"/>
                  <a:pt x="11683" y="47497"/>
                  <a:pt x="11683" y="76453"/>
                </a:cubicBezTo>
                <a:cubicBezTo>
                  <a:pt x="11683" y="105283"/>
                  <a:pt x="20700" y="130428"/>
                  <a:pt x="38607" y="151891"/>
                </a:cubicBezTo>
                <a:lnTo>
                  <a:pt x="26669" y="151891"/>
                </a:lnTo>
                <a:cubicBezTo>
                  <a:pt x="8889" y="131572"/>
                  <a:pt x="0" y="106552"/>
                  <a:pt x="0" y="76580"/>
                </a:cubicBezTo>
                <a:cubicBezTo>
                  <a:pt x="0" y="46482"/>
                  <a:pt x="8889" y="20954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13763" y="5304663"/>
            <a:ext cx="127380" cy="142494"/>
          </a:xfrm>
          <a:custGeom>
            <a:avLst/>
            <a:gdLst>
              <a:gd name="connsiteX0" fmla="*/ 59816 w 127380"/>
              <a:gd name="connsiteY0" fmla="*/ 0 h 142494"/>
              <a:gd name="connsiteX1" fmla="*/ 100964 w 127380"/>
              <a:gd name="connsiteY1" fmla="*/ 17398 h 142494"/>
              <a:gd name="connsiteX2" fmla="*/ 116713 w 127380"/>
              <a:gd name="connsiteY2" fmla="*/ 62357 h 142494"/>
              <a:gd name="connsiteX3" fmla="*/ 110489 w 127380"/>
              <a:gd name="connsiteY3" fmla="*/ 94995 h 142494"/>
              <a:gd name="connsiteX4" fmla="*/ 92582 w 127380"/>
              <a:gd name="connsiteY4" fmla="*/ 117602 h 142494"/>
              <a:gd name="connsiteX5" fmla="*/ 127380 w 127380"/>
              <a:gd name="connsiteY5" fmla="*/ 142494 h 142494"/>
              <a:gd name="connsiteX6" fmla="*/ 101980 w 127380"/>
              <a:gd name="connsiteY6" fmla="*/ 142494 h 142494"/>
              <a:gd name="connsiteX7" fmla="*/ 78232 w 127380"/>
              <a:gd name="connsiteY7" fmla="*/ 124714 h 142494"/>
              <a:gd name="connsiteX8" fmla="*/ 57784 w 127380"/>
              <a:gd name="connsiteY8" fmla="*/ 127889 h 142494"/>
              <a:gd name="connsiteX9" fmla="*/ 15874 w 127380"/>
              <a:gd name="connsiteY9" fmla="*/ 110490 h 142494"/>
              <a:gd name="connsiteX10" fmla="*/ 0 w 127380"/>
              <a:gd name="connsiteY10" fmla="*/ 65532 h 142494"/>
              <a:gd name="connsiteX11" fmla="*/ 16001 w 127380"/>
              <a:gd name="connsiteY11" fmla="*/ 17907 h 142494"/>
              <a:gd name="connsiteX12" fmla="*/ 59816 w 127380"/>
              <a:gd name="connsiteY12" fmla="*/ 0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27380" h="142494">
                <a:moveTo>
                  <a:pt x="59816" y="0"/>
                </a:moveTo>
                <a:cubicBezTo>
                  <a:pt x="76834" y="0"/>
                  <a:pt x="90551" y="5841"/>
                  <a:pt x="100964" y="17398"/>
                </a:cubicBezTo>
                <a:cubicBezTo>
                  <a:pt x="111505" y="28955"/>
                  <a:pt x="116713" y="43941"/>
                  <a:pt x="116713" y="62357"/>
                </a:cubicBezTo>
                <a:cubicBezTo>
                  <a:pt x="116713" y="74803"/>
                  <a:pt x="114553" y="85725"/>
                  <a:pt x="110489" y="94995"/>
                </a:cubicBezTo>
                <a:cubicBezTo>
                  <a:pt x="106298" y="104394"/>
                  <a:pt x="100329" y="111886"/>
                  <a:pt x="92582" y="117602"/>
                </a:cubicBezTo>
                <a:lnTo>
                  <a:pt x="127380" y="142494"/>
                </a:lnTo>
                <a:lnTo>
                  <a:pt x="101980" y="142494"/>
                </a:lnTo>
                <a:lnTo>
                  <a:pt x="78232" y="124714"/>
                </a:lnTo>
                <a:cubicBezTo>
                  <a:pt x="71882" y="126872"/>
                  <a:pt x="65023" y="127889"/>
                  <a:pt x="57784" y="127889"/>
                </a:cubicBezTo>
                <a:cubicBezTo>
                  <a:pt x="40386" y="127889"/>
                  <a:pt x="26416" y="122173"/>
                  <a:pt x="15874" y="110490"/>
                </a:cubicBezTo>
                <a:cubicBezTo>
                  <a:pt x="5207" y="98805"/>
                  <a:pt x="0" y="83820"/>
                  <a:pt x="0" y="65532"/>
                </a:cubicBezTo>
                <a:cubicBezTo>
                  <a:pt x="0" y="45592"/>
                  <a:pt x="5333" y="29717"/>
                  <a:pt x="16001" y="17907"/>
                </a:cubicBezTo>
                <a:cubicBezTo>
                  <a:pt x="26669" y="5969"/>
                  <a:pt x="41274" y="0"/>
                  <a:pt x="5981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2584703"/>
            <a:ext cx="7373112" cy="2554224"/>
          </a:xfrm>
          <a:custGeom>
            <a:avLst/>
            <a:gdLst>
              <a:gd name="connsiteX0" fmla="*/ 28955 w 7373112"/>
              <a:gd name="connsiteY0" fmla="*/ 2525268 h 2554224"/>
              <a:gd name="connsiteX1" fmla="*/ 7344156 w 7373112"/>
              <a:gd name="connsiteY1" fmla="*/ 2525268 h 2554224"/>
              <a:gd name="connsiteX2" fmla="*/ 7344156 w 7373112"/>
              <a:gd name="connsiteY2" fmla="*/ 28955 h 2554224"/>
              <a:gd name="connsiteX3" fmla="*/ 28955 w 7373112"/>
              <a:gd name="connsiteY3" fmla="*/ 28955 h 2554224"/>
              <a:gd name="connsiteX4" fmla="*/ 28955 w 7373112"/>
              <a:gd name="connsiteY4" fmla="*/ 2525268 h 2554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73112" h="2554224">
                <a:moveTo>
                  <a:pt x="28955" y="2525268"/>
                </a:moveTo>
                <a:lnTo>
                  <a:pt x="7344156" y="2525268"/>
                </a:lnTo>
                <a:lnTo>
                  <a:pt x="7344156" y="28955"/>
                </a:lnTo>
                <a:lnTo>
                  <a:pt x="28955" y="28955"/>
                </a:lnTo>
                <a:lnTo>
                  <a:pt x="28955" y="25252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9800" y="2641600"/>
            <a:ext cx="7264400" cy="281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858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퍼짐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측정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사분위수와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다섯수치요약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IQR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나타내기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74800"/>
            <a:ext cx="63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549400"/>
            <a:ext cx="74041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1.5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IQR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Upper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fence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의심되는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이상값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혹은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극단값이라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2.0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IQR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이상이면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*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표시하고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보통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IQR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Q3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e68c14"/>
                </a:solidFill>
                <a:latin typeface="맑은 고딕" pitchFamily="18" charset="0"/>
                <a:cs typeface="맑은 고딕" pitchFamily="18" charset="0"/>
              </a:rPr>
              <a:t>Q1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사분위수에서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사분위수를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사분위수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(Inter-Quartile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Range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IQR)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4108" y="6086297"/>
            <a:ext cx="13208" cy="130759"/>
          </a:xfrm>
          <a:custGeom>
            <a:avLst/>
            <a:gdLst>
              <a:gd name="connsiteX0" fmla="*/ 6604 w 13208"/>
              <a:gd name="connsiteY0" fmla="*/ 0 h 130759"/>
              <a:gd name="connsiteX1" fmla="*/ 6604 w 13208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" h="130759">
                <a:moveTo>
                  <a:pt x="6604" y="0"/>
                </a:moveTo>
                <a:lnTo>
                  <a:pt x="6604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0304" y="2894076"/>
            <a:ext cx="5803392" cy="2979420"/>
          </a:xfrm>
          <a:custGeom>
            <a:avLst/>
            <a:gdLst>
              <a:gd name="connsiteX0" fmla="*/ 28955 w 5803392"/>
              <a:gd name="connsiteY0" fmla="*/ 2950464 h 2979420"/>
              <a:gd name="connsiteX1" fmla="*/ 5774436 w 5803392"/>
              <a:gd name="connsiteY1" fmla="*/ 2950464 h 2979420"/>
              <a:gd name="connsiteX2" fmla="*/ 5774436 w 5803392"/>
              <a:gd name="connsiteY2" fmla="*/ 28955 h 2979420"/>
              <a:gd name="connsiteX3" fmla="*/ 28955 w 5803392"/>
              <a:gd name="connsiteY3" fmla="*/ 28955 h 2979420"/>
              <a:gd name="connsiteX4" fmla="*/ 28955 w 5803392"/>
              <a:gd name="connsiteY4" fmla="*/ 2950464 h 2979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03392" h="2979420">
                <a:moveTo>
                  <a:pt x="28955" y="2950464"/>
                </a:moveTo>
                <a:lnTo>
                  <a:pt x="5774436" y="2950464"/>
                </a:lnTo>
                <a:lnTo>
                  <a:pt x="5774436" y="28955"/>
                </a:lnTo>
                <a:lnTo>
                  <a:pt x="28955" y="28955"/>
                </a:lnTo>
                <a:lnTo>
                  <a:pt x="28955" y="295046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4559" y="2582037"/>
            <a:ext cx="102234" cy="72898"/>
          </a:xfrm>
          <a:custGeom>
            <a:avLst/>
            <a:gdLst>
              <a:gd name="connsiteX0" fmla="*/ 0 w 102234"/>
              <a:gd name="connsiteY0" fmla="*/ 0 h 72898"/>
              <a:gd name="connsiteX1" fmla="*/ 99567 w 102234"/>
              <a:gd name="connsiteY1" fmla="*/ 0 h 72898"/>
              <a:gd name="connsiteX2" fmla="*/ 99567 w 102234"/>
              <a:gd name="connsiteY2" fmla="*/ 11176 h 72898"/>
              <a:gd name="connsiteX3" fmla="*/ 12700 w 102234"/>
              <a:gd name="connsiteY3" fmla="*/ 11176 h 72898"/>
              <a:gd name="connsiteX4" fmla="*/ 12700 w 102234"/>
              <a:gd name="connsiteY4" fmla="*/ 61595 h 72898"/>
              <a:gd name="connsiteX5" fmla="*/ 102234 w 102234"/>
              <a:gd name="connsiteY5" fmla="*/ 61595 h 72898"/>
              <a:gd name="connsiteX6" fmla="*/ 102234 w 102234"/>
              <a:gd name="connsiteY6" fmla="*/ 72898 h 72898"/>
              <a:gd name="connsiteX7" fmla="*/ 0 w 102234"/>
              <a:gd name="connsiteY7" fmla="*/ 72898 h 72898"/>
              <a:gd name="connsiteX8" fmla="*/ 0 w 102234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4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4" y="61595"/>
                </a:lnTo>
                <a:lnTo>
                  <a:pt x="102234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41220" y="1499615"/>
            <a:ext cx="4861560" cy="976884"/>
          </a:xfrm>
          <a:custGeom>
            <a:avLst/>
            <a:gdLst>
              <a:gd name="connsiteX0" fmla="*/ 28955 w 4861560"/>
              <a:gd name="connsiteY0" fmla="*/ 947928 h 976884"/>
              <a:gd name="connsiteX1" fmla="*/ 4832604 w 4861560"/>
              <a:gd name="connsiteY1" fmla="*/ 947928 h 976884"/>
              <a:gd name="connsiteX2" fmla="*/ 4832604 w 4861560"/>
              <a:gd name="connsiteY2" fmla="*/ 28955 h 976884"/>
              <a:gd name="connsiteX3" fmla="*/ 28955 w 4861560"/>
              <a:gd name="connsiteY3" fmla="*/ 28955 h 976884"/>
              <a:gd name="connsiteX4" fmla="*/ 28955 w 4861560"/>
              <a:gd name="connsiteY4" fmla="*/ 947928 h 976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61560" h="976884">
                <a:moveTo>
                  <a:pt x="28955" y="947928"/>
                </a:moveTo>
                <a:lnTo>
                  <a:pt x="4832604" y="947928"/>
                </a:lnTo>
                <a:lnTo>
                  <a:pt x="4832604" y="28955"/>
                </a:lnTo>
                <a:lnTo>
                  <a:pt x="28955" y="28955"/>
                </a:lnTo>
                <a:lnTo>
                  <a:pt x="28955" y="94792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9132" y="1780032"/>
            <a:ext cx="288035" cy="568452"/>
          </a:xfrm>
          <a:custGeom>
            <a:avLst/>
            <a:gdLst>
              <a:gd name="connsiteX0" fmla="*/ 0 w 288035"/>
              <a:gd name="connsiteY0" fmla="*/ 568452 h 568452"/>
              <a:gd name="connsiteX1" fmla="*/ 288035 w 288035"/>
              <a:gd name="connsiteY1" fmla="*/ 568452 h 568452"/>
              <a:gd name="connsiteX2" fmla="*/ 288035 w 288035"/>
              <a:gd name="connsiteY2" fmla="*/ 0 h 568452"/>
              <a:gd name="connsiteX3" fmla="*/ 0 w 288035"/>
              <a:gd name="connsiteY3" fmla="*/ 0 h 568452"/>
              <a:gd name="connsiteX4" fmla="*/ 0 w 288035"/>
              <a:gd name="connsiteY4" fmla="*/ 568452 h 5684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8035" h="568452">
                <a:moveTo>
                  <a:pt x="0" y="568452"/>
                </a:moveTo>
                <a:lnTo>
                  <a:pt x="288035" y="568452"/>
                </a:lnTo>
                <a:lnTo>
                  <a:pt x="288035" y="0"/>
                </a:lnTo>
                <a:lnTo>
                  <a:pt x="0" y="0"/>
                </a:lnTo>
                <a:lnTo>
                  <a:pt x="0" y="5684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0" y="1549400"/>
            <a:ext cx="47879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46400"/>
            <a:ext cx="9144000" cy="391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524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시각화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boxplots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Boxplots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중고차의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가격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boxplots)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4108" y="6086297"/>
            <a:ext cx="13208" cy="130759"/>
          </a:xfrm>
          <a:custGeom>
            <a:avLst/>
            <a:gdLst>
              <a:gd name="connsiteX0" fmla="*/ 6604 w 13208"/>
              <a:gd name="connsiteY0" fmla="*/ 0 h 130759"/>
              <a:gd name="connsiteX1" fmla="*/ 6604 w 13208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" h="130759">
                <a:moveTo>
                  <a:pt x="6604" y="0"/>
                </a:moveTo>
                <a:lnTo>
                  <a:pt x="6604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4559" y="2582037"/>
            <a:ext cx="102234" cy="72898"/>
          </a:xfrm>
          <a:custGeom>
            <a:avLst/>
            <a:gdLst>
              <a:gd name="connsiteX0" fmla="*/ 0 w 102234"/>
              <a:gd name="connsiteY0" fmla="*/ 0 h 72898"/>
              <a:gd name="connsiteX1" fmla="*/ 99567 w 102234"/>
              <a:gd name="connsiteY1" fmla="*/ 0 h 72898"/>
              <a:gd name="connsiteX2" fmla="*/ 99567 w 102234"/>
              <a:gd name="connsiteY2" fmla="*/ 11176 h 72898"/>
              <a:gd name="connsiteX3" fmla="*/ 12700 w 102234"/>
              <a:gd name="connsiteY3" fmla="*/ 11176 h 72898"/>
              <a:gd name="connsiteX4" fmla="*/ 12700 w 102234"/>
              <a:gd name="connsiteY4" fmla="*/ 61595 h 72898"/>
              <a:gd name="connsiteX5" fmla="*/ 102234 w 102234"/>
              <a:gd name="connsiteY5" fmla="*/ 61595 h 72898"/>
              <a:gd name="connsiteX6" fmla="*/ 102234 w 102234"/>
              <a:gd name="connsiteY6" fmla="*/ 72898 h 72898"/>
              <a:gd name="connsiteX7" fmla="*/ 0 w 102234"/>
              <a:gd name="connsiteY7" fmla="*/ 72898 h 72898"/>
              <a:gd name="connsiteX8" fmla="*/ 0 w 102234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4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4" y="61595"/>
                </a:lnTo>
                <a:lnTo>
                  <a:pt x="102234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20824" y="1499615"/>
            <a:ext cx="5102351" cy="958596"/>
          </a:xfrm>
          <a:custGeom>
            <a:avLst/>
            <a:gdLst>
              <a:gd name="connsiteX0" fmla="*/ 28955 w 5102351"/>
              <a:gd name="connsiteY0" fmla="*/ 929640 h 958596"/>
              <a:gd name="connsiteX1" fmla="*/ 5073396 w 5102351"/>
              <a:gd name="connsiteY1" fmla="*/ 929640 h 958596"/>
              <a:gd name="connsiteX2" fmla="*/ 5073396 w 5102351"/>
              <a:gd name="connsiteY2" fmla="*/ 28955 h 958596"/>
              <a:gd name="connsiteX3" fmla="*/ 28955 w 5102351"/>
              <a:gd name="connsiteY3" fmla="*/ 28955 h 958596"/>
              <a:gd name="connsiteX4" fmla="*/ 28955 w 5102351"/>
              <a:gd name="connsiteY4" fmla="*/ 929640 h 958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2351" h="958596">
                <a:moveTo>
                  <a:pt x="28955" y="929640"/>
                </a:moveTo>
                <a:lnTo>
                  <a:pt x="5073396" y="929640"/>
                </a:lnTo>
                <a:lnTo>
                  <a:pt x="5073396" y="28955"/>
                </a:lnTo>
                <a:lnTo>
                  <a:pt x="28955" y="28955"/>
                </a:lnTo>
                <a:lnTo>
                  <a:pt x="28955" y="9296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672" y="2840736"/>
            <a:ext cx="7534656" cy="3140963"/>
          </a:xfrm>
          <a:custGeom>
            <a:avLst/>
            <a:gdLst>
              <a:gd name="connsiteX0" fmla="*/ 28955 w 7534656"/>
              <a:gd name="connsiteY0" fmla="*/ 3112007 h 3140963"/>
              <a:gd name="connsiteX1" fmla="*/ 7505701 w 7534656"/>
              <a:gd name="connsiteY1" fmla="*/ 3112007 h 3140963"/>
              <a:gd name="connsiteX2" fmla="*/ 7505701 w 7534656"/>
              <a:gd name="connsiteY2" fmla="*/ 28955 h 3140963"/>
              <a:gd name="connsiteX3" fmla="*/ 28955 w 7534656"/>
              <a:gd name="connsiteY3" fmla="*/ 28955 h 3140963"/>
              <a:gd name="connsiteX4" fmla="*/ 28955 w 7534656"/>
              <a:gd name="connsiteY4" fmla="*/ 3112007 h 31409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34656" h="3140963">
                <a:moveTo>
                  <a:pt x="28955" y="3112007"/>
                </a:moveTo>
                <a:lnTo>
                  <a:pt x="7505701" y="3112007"/>
                </a:lnTo>
                <a:lnTo>
                  <a:pt x="7505701" y="28955"/>
                </a:lnTo>
                <a:lnTo>
                  <a:pt x="28955" y="28955"/>
                </a:lnTo>
                <a:lnTo>
                  <a:pt x="28955" y="31120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8736" y="1853183"/>
            <a:ext cx="260604" cy="547116"/>
          </a:xfrm>
          <a:custGeom>
            <a:avLst/>
            <a:gdLst>
              <a:gd name="connsiteX0" fmla="*/ 0 w 260604"/>
              <a:gd name="connsiteY0" fmla="*/ 547116 h 547116"/>
              <a:gd name="connsiteX1" fmla="*/ 260604 w 260604"/>
              <a:gd name="connsiteY1" fmla="*/ 547116 h 547116"/>
              <a:gd name="connsiteX2" fmla="*/ 260604 w 260604"/>
              <a:gd name="connsiteY2" fmla="*/ 0 h 547116"/>
              <a:gd name="connsiteX3" fmla="*/ 0 w 260604"/>
              <a:gd name="connsiteY3" fmla="*/ 0 h 547116"/>
              <a:gd name="connsiteX4" fmla="*/ 0 w 260604"/>
              <a:gd name="connsiteY4" fmla="*/ 547116 h 547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0604" h="547116">
                <a:moveTo>
                  <a:pt x="0" y="547116"/>
                </a:moveTo>
                <a:lnTo>
                  <a:pt x="260604" y="547116"/>
                </a:lnTo>
                <a:lnTo>
                  <a:pt x="260604" y="0"/>
                </a:lnTo>
                <a:lnTo>
                  <a:pt x="0" y="0"/>
                </a:lnTo>
                <a:lnTo>
                  <a:pt x="0" y="54711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1549400"/>
            <a:ext cx="5003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895600"/>
            <a:ext cx="9144000" cy="3962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689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시각화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boxplots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Boxplots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중고차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주행거리에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boxplots)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4108" y="6086297"/>
            <a:ext cx="13208" cy="130759"/>
          </a:xfrm>
          <a:custGeom>
            <a:avLst/>
            <a:gdLst>
              <a:gd name="connsiteX0" fmla="*/ 6604 w 13208"/>
              <a:gd name="connsiteY0" fmla="*/ 0 h 130759"/>
              <a:gd name="connsiteX1" fmla="*/ 6604 w 13208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" h="130759">
                <a:moveTo>
                  <a:pt x="6604" y="0"/>
                </a:moveTo>
                <a:lnTo>
                  <a:pt x="6604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4559" y="2582037"/>
            <a:ext cx="102234" cy="72898"/>
          </a:xfrm>
          <a:custGeom>
            <a:avLst/>
            <a:gdLst>
              <a:gd name="connsiteX0" fmla="*/ 0 w 102234"/>
              <a:gd name="connsiteY0" fmla="*/ 0 h 72898"/>
              <a:gd name="connsiteX1" fmla="*/ 99567 w 102234"/>
              <a:gd name="connsiteY1" fmla="*/ 0 h 72898"/>
              <a:gd name="connsiteX2" fmla="*/ 99567 w 102234"/>
              <a:gd name="connsiteY2" fmla="*/ 11176 h 72898"/>
              <a:gd name="connsiteX3" fmla="*/ 12700 w 102234"/>
              <a:gd name="connsiteY3" fmla="*/ 11176 h 72898"/>
              <a:gd name="connsiteX4" fmla="*/ 12700 w 102234"/>
              <a:gd name="connsiteY4" fmla="*/ 61595 h 72898"/>
              <a:gd name="connsiteX5" fmla="*/ 102234 w 102234"/>
              <a:gd name="connsiteY5" fmla="*/ 61595 h 72898"/>
              <a:gd name="connsiteX6" fmla="*/ 102234 w 102234"/>
              <a:gd name="connsiteY6" fmla="*/ 72898 h 72898"/>
              <a:gd name="connsiteX7" fmla="*/ 0 w 102234"/>
              <a:gd name="connsiteY7" fmla="*/ 72898 h 72898"/>
              <a:gd name="connsiteX8" fmla="*/ 0 w 102234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4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4" y="61595"/>
                </a:lnTo>
                <a:lnTo>
                  <a:pt x="102234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1116" y="1499615"/>
            <a:ext cx="5001768" cy="920496"/>
          </a:xfrm>
          <a:custGeom>
            <a:avLst/>
            <a:gdLst>
              <a:gd name="connsiteX0" fmla="*/ 28955 w 5001768"/>
              <a:gd name="connsiteY0" fmla="*/ 891540 h 920496"/>
              <a:gd name="connsiteX1" fmla="*/ 4972812 w 5001768"/>
              <a:gd name="connsiteY1" fmla="*/ 891540 h 920496"/>
              <a:gd name="connsiteX2" fmla="*/ 4972812 w 5001768"/>
              <a:gd name="connsiteY2" fmla="*/ 28955 h 920496"/>
              <a:gd name="connsiteX3" fmla="*/ 28955 w 5001768"/>
              <a:gd name="connsiteY3" fmla="*/ 28955 h 920496"/>
              <a:gd name="connsiteX4" fmla="*/ 28955 w 5001768"/>
              <a:gd name="connsiteY4" fmla="*/ 891540 h 920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1768" h="920496">
                <a:moveTo>
                  <a:pt x="28955" y="891540"/>
                </a:moveTo>
                <a:lnTo>
                  <a:pt x="4972812" y="891540"/>
                </a:lnTo>
                <a:lnTo>
                  <a:pt x="4972812" y="28955"/>
                </a:lnTo>
                <a:lnTo>
                  <a:pt x="28955" y="28955"/>
                </a:lnTo>
                <a:lnTo>
                  <a:pt x="28955" y="8915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6944" y="2827020"/>
            <a:ext cx="6230112" cy="3102864"/>
          </a:xfrm>
          <a:custGeom>
            <a:avLst/>
            <a:gdLst>
              <a:gd name="connsiteX0" fmla="*/ 28955 w 6230112"/>
              <a:gd name="connsiteY0" fmla="*/ 3073908 h 3102864"/>
              <a:gd name="connsiteX1" fmla="*/ 6201156 w 6230112"/>
              <a:gd name="connsiteY1" fmla="*/ 3073908 h 3102864"/>
              <a:gd name="connsiteX2" fmla="*/ 6201156 w 6230112"/>
              <a:gd name="connsiteY2" fmla="*/ 28955 h 3102864"/>
              <a:gd name="connsiteX3" fmla="*/ 28955 w 6230112"/>
              <a:gd name="connsiteY3" fmla="*/ 28955 h 3102864"/>
              <a:gd name="connsiteX4" fmla="*/ 28955 w 6230112"/>
              <a:gd name="connsiteY4" fmla="*/ 3073908 h 3102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30112" h="3102864">
                <a:moveTo>
                  <a:pt x="28955" y="3073908"/>
                </a:moveTo>
                <a:lnTo>
                  <a:pt x="6201156" y="3073908"/>
                </a:lnTo>
                <a:lnTo>
                  <a:pt x="6201156" y="28955"/>
                </a:lnTo>
                <a:lnTo>
                  <a:pt x="28955" y="28955"/>
                </a:lnTo>
                <a:lnTo>
                  <a:pt x="28955" y="30739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9132" y="1780032"/>
            <a:ext cx="213360" cy="499871"/>
          </a:xfrm>
          <a:custGeom>
            <a:avLst/>
            <a:gdLst>
              <a:gd name="connsiteX0" fmla="*/ 0 w 213360"/>
              <a:gd name="connsiteY0" fmla="*/ 499871 h 499871"/>
              <a:gd name="connsiteX1" fmla="*/ 213360 w 213360"/>
              <a:gd name="connsiteY1" fmla="*/ 499871 h 499871"/>
              <a:gd name="connsiteX2" fmla="*/ 213360 w 213360"/>
              <a:gd name="connsiteY2" fmla="*/ 0 h 499871"/>
              <a:gd name="connsiteX3" fmla="*/ 0 w 213360"/>
              <a:gd name="connsiteY3" fmla="*/ 0 h 499871"/>
              <a:gd name="connsiteX4" fmla="*/ 0 w 213360"/>
              <a:gd name="connsiteY4" fmla="*/ 499871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" h="499871">
                <a:moveTo>
                  <a:pt x="0" y="499871"/>
                </a:moveTo>
                <a:lnTo>
                  <a:pt x="213360" y="499871"/>
                </a:lnTo>
                <a:lnTo>
                  <a:pt x="213360" y="0"/>
                </a:lnTo>
                <a:lnTo>
                  <a:pt x="0" y="0"/>
                </a:lnTo>
                <a:lnTo>
                  <a:pt x="0" y="4998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900" y="1549400"/>
            <a:ext cx="49022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882900"/>
            <a:ext cx="9144000" cy="397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63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시각화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히스토그램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Histogram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중고차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가격의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히스토그램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4108" y="6086297"/>
            <a:ext cx="13208" cy="130759"/>
          </a:xfrm>
          <a:custGeom>
            <a:avLst/>
            <a:gdLst>
              <a:gd name="connsiteX0" fmla="*/ 6604 w 13208"/>
              <a:gd name="connsiteY0" fmla="*/ 0 h 130759"/>
              <a:gd name="connsiteX1" fmla="*/ 6604 w 13208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208" h="130759">
                <a:moveTo>
                  <a:pt x="6604" y="0"/>
                </a:moveTo>
                <a:lnTo>
                  <a:pt x="6604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4559" y="2582037"/>
            <a:ext cx="102234" cy="72898"/>
          </a:xfrm>
          <a:custGeom>
            <a:avLst/>
            <a:gdLst>
              <a:gd name="connsiteX0" fmla="*/ 0 w 102234"/>
              <a:gd name="connsiteY0" fmla="*/ 0 h 72898"/>
              <a:gd name="connsiteX1" fmla="*/ 99567 w 102234"/>
              <a:gd name="connsiteY1" fmla="*/ 0 h 72898"/>
              <a:gd name="connsiteX2" fmla="*/ 99567 w 102234"/>
              <a:gd name="connsiteY2" fmla="*/ 11176 h 72898"/>
              <a:gd name="connsiteX3" fmla="*/ 12700 w 102234"/>
              <a:gd name="connsiteY3" fmla="*/ 11176 h 72898"/>
              <a:gd name="connsiteX4" fmla="*/ 12700 w 102234"/>
              <a:gd name="connsiteY4" fmla="*/ 61595 h 72898"/>
              <a:gd name="connsiteX5" fmla="*/ 102234 w 102234"/>
              <a:gd name="connsiteY5" fmla="*/ 61595 h 72898"/>
              <a:gd name="connsiteX6" fmla="*/ 102234 w 102234"/>
              <a:gd name="connsiteY6" fmla="*/ 72898 h 72898"/>
              <a:gd name="connsiteX7" fmla="*/ 0 w 102234"/>
              <a:gd name="connsiteY7" fmla="*/ 72898 h 72898"/>
              <a:gd name="connsiteX8" fmla="*/ 0 w 102234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4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4" y="61595"/>
                </a:lnTo>
                <a:lnTo>
                  <a:pt x="102234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5688" y="1499616"/>
            <a:ext cx="4992624" cy="905256"/>
          </a:xfrm>
          <a:custGeom>
            <a:avLst/>
            <a:gdLst>
              <a:gd name="connsiteX0" fmla="*/ 28955 w 4992624"/>
              <a:gd name="connsiteY0" fmla="*/ 876300 h 905256"/>
              <a:gd name="connsiteX1" fmla="*/ 4963668 w 4992624"/>
              <a:gd name="connsiteY1" fmla="*/ 876300 h 905256"/>
              <a:gd name="connsiteX2" fmla="*/ 4963668 w 4992624"/>
              <a:gd name="connsiteY2" fmla="*/ 28955 h 905256"/>
              <a:gd name="connsiteX3" fmla="*/ 28955 w 4992624"/>
              <a:gd name="connsiteY3" fmla="*/ 28955 h 905256"/>
              <a:gd name="connsiteX4" fmla="*/ 28955 w 4992624"/>
              <a:gd name="connsiteY4" fmla="*/ 876300 h 905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2624" h="905256">
                <a:moveTo>
                  <a:pt x="28955" y="876300"/>
                </a:moveTo>
                <a:lnTo>
                  <a:pt x="4963668" y="876300"/>
                </a:lnTo>
                <a:lnTo>
                  <a:pt x="4963668" y="28955"/>
                </a:lnTo>
                <a:lnTo>
                  <a:pt x="28955" y="28955"/>
                </a:lnTo>
                <a:lnTo>
                  <a:pt x="28955" y="8763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94104" y="2855976"/>
            <a:ext cx="5955792" cy="3067812"/>
          </a:xfrm>
          <a:custGeom>
            <a:avLst/>
            <a:gdLst>
              <a:gd name="connsiteX0" fmla="*/ 28955 w 5955792"/>
              <a:gd name="connsiteY0" fmla="*/ 3038856 h 3067812"/>
              <a:gd name="connsiteX1" fmla="*/ 5926836 w 5955792"/>
              <a:gd name="connsiteY1" fmla="*/ 3038856 h 3067812"/>
              <a:gd name="connsiteX2" fmla="*/ 5926836 w 5955792"/>
              <a:gd name="connsiteY2" fmla="*/ 28955 h 3067812"/>
              <a:gd name="connsiteX3" fmla="*/ 28955 w 5955792"/>
              <a:gd name="connsiteY3" fmla="*/ 28955 h 3067812"/>
              <a:gd name="connsiteX4" fmla="*/ 28955 w 5955792"/>
              <a:gd name="connsiteY4" fmla="*/ 3038856 h 3067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55792" h="3067812">
                <a:moveTo>
                  <a:pt x="28955" y="3038856"/>
                </a:moveTo>
                <a:lnTo>
                  <a:pt x="5926836" y="3038856"/>
                </a:lnTo>
                <a:lnTo>
                  <a:pt x="5926836" y="28955"/>
                </a:lnTo>
                <a:lnTo>
                  <a:pt x="28955" y="28955"/>
                </a:lnTo>
                <a:lnTo>
                  <a:pt x="28955" y="303885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9132" y="1780032"/>
            <a:ext cx="140207" cy="469391"/>
          </a:xfrm>
          <a:custGeom>
            <a:avLst/>
            <a:gdLst>
              <a:gd name="connsiteX0" fmla="*/ 0 w 140207"/>
              <a:gd name="connsiteY0" fmla="*/ 469391 h 469391"/>
              <a:gd name="connsiteX1" fmla="*/ 140207 w 140207"/>
              <a:gd name="connsiteY1" fmla="*/ 469391 h 469391"/>
              <a:gd name="connsiteX2" fmla="*/ 140207 w 140207"/>
              <a:gd name="connsiteY2" fmla="*/ 0 h 469391"/>
              <a:gd name="connsiteX3" fmla="*/ 0 w 140207"/>
              <a:gd name="connsiteY3" fmla="*/ 0 h 469391"/>
              <a:gd name="connsiteX4" fmla="*/ 0 w 140207"/>
              <a:gd name="connsiteY4" fmla="*/ 469391 h 469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207" h="469391">
                <a:moveTo>
                  <a:pt x="0" y="469391"/>
                </a:moveTo>
                <a:lnTo>
                  <a:pt x="140207" y="469391"/>
                </a:lnTo>
                <a:lnTo>
                  <a:pt x="140207" y="0"/>
                </a:lnTo>
                <a:lnTo>
                  <a:pt x="0" y="0"/>
                </a:lnTo>
                <a:lnTo>
                  <a:pt x="0" y="4693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1549400"/>
            <a:ext cx="48768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908300"/>
            <a:ext cx="9144000" cy="3949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63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시각화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히스토그램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Histogram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중고차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주행거리의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히스토그램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4915" y="5015865"/>
            <a:ext cx="102235" cy="72897"/>
          </a:xfrm>
          <a:custGeom>
            <a:avLst/>
            <a:gdLst>
              <a:gd name="connsiteX0" fmla="*/ 0 w 102235"/>
              <a:gd name="connsiteY0" fmla="*/ 0 h 72897"/>
              <a:gd name="connsiteX1" fmla="*/ 99567 w 102235"/>
              <a:gd name="connsiteY1" fmla="*/ 0 h 72897"/>
              <a:gd name="connsiteX2" fmla="*/ 99567 w 102235"/>
              <a:gd name="connsiteY2" fmla="*/ 11175 h 72897"/>
              <a:gd name="connsiteX3" fmla="*/ 12573 w 102235"/>
              <a:gd name="connsiteY3" fmla="*/ 11175 h 72897"/>
              <a:gd name="connsiteX4" fmla="*/ 12573 w 102235"/>
              <a:gd name="connsiteY4" fmla="*/ 61594 h 72897"/>
              <a:gd name="connsiteX5" fmla="*/ 102235 w 102235"/>
              <a:gd name="connsiteY5" fmla="*/ 61594 h 72897"/>
              <a:gd name="connsiteX6" fmla="*/ 102235 w 102235"/>
              <a:gd name="connsiteY6" fmla="*/ 72897 h 72897"/>
              <a:gd name="connsiteX7" fmla="*/ 0 w 102235"/>
              <a:gd name="connsiteY7" fmla="*/ 72897 h 72897"/>
              <a:gd name="connsiteX8" fmla="*/ 0 w 102235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5" h="72897">
                <a:moveTo>
                  <a:pt x="0" y="0"/>
                </a:moveTo>
                <a:lnTo>
                  <a:pt x="99567" y="0"/>
                </a:lnTo>
                <a:lnTo>
                  <a:pt x="99567" y="11175"/>
                </a:lnTo>
                <a:lnTo>
                  <a:pt x="12573" y="11175"/>
                </a:lnTo>
                <a:lnTo>
                  <a:pt x="12573" y="61594"/>
                </a:lnTo>
                <a:lnTo>
                  <a:pt x="102235" y="61594"/>
                </a:lnTo>
                <a:lnTo>
                  <a:pt x="102235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8336" y="2060448"/>
            <a:ext cx="3767327" cy="2737103"/>
          </a:xfrm>
          <a:custGeom>
            <a:avLst/>
            <a:gdLst>
              <a:gd name="connsiteX0" fmla="*/ 28955 w 3767327"/>
              <a:gd name="connsiteY0" fmla="*/ 2708147 h 2737103"/>
              <a:gd name="connsiteX1" fmla="*/ 3738371 w 3767327"/>
              <a:gd name="connsiteY1" fmla="*/ 2708147 h 2737103"/>
              <a:gd name="connsiteX2" fmla="*/ 3738371 w 3767327"/>
              <a:gd name="connsiteY2" fmla="*/ 28955 h 2737103"/>
              <a:gd name="connsiteX3" fmla="*/ 28955 w 3767327"/>
              <a:gd name="connsiteY3" fmla="*/ 28955 h 2737103"/>
              <a:gd name="connsiteX4" fmla="*/ 28955 w 3767327"/>
              <a:gd name="connsiteY4" fmla="*/ 2708147 h 273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67327" h="2737103">
                <a:moveTo>
                  <a:pt x="28955" y="2708147"/>
                </a:moveTo>
                <a:lnTo>
                  <a:pt x="3738371" y="2708147"/>
                </a:lnTo>
                <a:lnTo>
                  <a:pt x="3738371" y="28955"/>
                </a:lnTo>
                <a:lnTo>
                  <a:pt x="28955" y="28955"/>
                </a:lnTo>
                <a:lnTo>
                  <a:pt x="28955" y="270814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30500" y="2108200"/>
            <a:ext cx="3670300" cy="304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7124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이해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표준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편차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표준편차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7106" y="5015865"/>
            <a:ext cx="102108" cy="72897"/>
          </a:xfrm>
          <a:custGeom>
            <a:avLst/>
            <a:gdLst>
              <a:gd name="connsiteX0" fmla="*/ 0 w 102108"/>
              <a:gd name="connsiteY0" fmla="*/ 0 h 72897"/>
              <a:gd name="connsiteX1" fmla="*/ 99568 w 102108"/>
              <a:gd name="connsiteY1" fmla="*/ 0 h 72897"/>
              <a:gd name="connsiteX2" fmla="*/ 99568 w 102108"/>
              <a:gd name="connsiteY2" fmla="*/ 11175 h 72897"/>
              <a:gd name="connsiteX3" fmla="*/ 12573 w 102108"/>
              <a:gd name="connsiteY3" fmla="*/ 11175 h 72897"/>
              <a:gd name="connsiteX4" fmla="*/ 12573 w 102108"/>
              <a:gd name="connsiteY4" fmla="*/ 61594 h 72897"/>
              <a:gd name="connsiteX5" fmla="*/ 102108 w 102108"/>
              <a:gd name="connsiteY5" fmla="*/ 61594 h 72897"/>
              <a:gd name="connsiteX6" fmla="*/ 102108 w 102108"/>
              <a:gd name="connsiteY6" fmla="*/ 72897 h 72897"/>
              <a:gd name="connsiteX7" fmla="*/ 0 w 102108"/>
              <a:gd name="connsiteY7" fmla="*/ 72897 h 72897"/>
              <a:gd name="connsiteX8" fmla="*/ 0 w 102108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8" h="72897">
                <a:moveTo>
                  <a:pt x="0" y="0"/>
                </a:moveTo>
                <a:lnTo>
                  <a:pt x="99568" y="0"/>
                </a:lnTo>
                <a:lnTo>
                  <a:pt x="99568" y="11175"/>
                </a:lnTo>
                <a:lnTo>
                  <a:pt x="12573" y="11175"/>
                </a:lnTo>
                <a:lnTo>
                  <a:pt x="12573" y="61594"/>
                </a:lnTo>
                <a:lnTo>
                  <a:pt x="102108" y="61594"/>
                </a:lnTo>
                <a:lnTo>
                  <a:pt x="102108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4148" y="1999488"/>
            <a:ext cx="6775704" cy="2798063"/>
          </a:xfrm>
          <a:custGeom>
            <a:avLst/>
            <a:gdLst>
              <a:gd name="connsiteX0" fmla="*/ 28955 w 6775704"/>
              <a:gd name="connsiteY0" fmla="*/ 2769107 h 2798063"/>
              <a:gd name="connsiteX1" fmla="*/ 6746748 w 6775704"/>
              <a:gd name="connsiteY1" fmla="*/ 2769107 h 2798063"/>
              <a:gd name="connsiteX2" fmla="*/ 6746748 w 6775704"/>
              <a:gd name="connsiteY2" fmla="*/ 28955 h 2798063"/>
              <a:gd name="connsiteX3" fmla="*/ 28955 w 6775704"/>
              <a:gd name="connsiteY3" fmla="*/ 28955 h 2798063"/>
              <a:gd name="connsiteX4" fmla="*/ 28955 w 6775704"/>
              <a:gd name="connsiteY4" fmla="*/ 2769107 h 2798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75704" h="2798063">
                <a:moveTo>
                  <a:pt x="28955" y="2769107"/>
                </a:moveTo>
                <a:lnTo>
                  <a:pt x="6746748" y="2769107"/>
                </a:lnTo>
                <a:lnTo>
                  <a:pt x="6746748" y="28955"/>
                </a:lnTo>
                <a:lnTo>
                  <a:pt x="28955" y="28955"/>
                </a:lnTo>
                <a:lnTo>
                  <a:pt x="28955" y="276910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3800" y="2057400"/>
            <a:ext cx="6718300" cy="309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045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범주형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살펴보기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일원배치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일원배치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14625" y="3194812"/>
            <a:ext cx="102235" cy="72897"/>
          </a:xfrm>
          <a:custGeom>
            <a:avLst/>
            <a:gdLst>
              <a:gd name="connsiteX0" fmla="*/ 0 w 102235"/>
              <a:gd name="connsiteY0" fmla="*/ 0 h 72897"/>
              <a:gd name="connsiteX1" fmla="*/ 99567 w 102235"/>
              <a:gd name="connsiteY1" fmla="*/ 0 h 72897"/>
              <a:gd name="connsiteX2" fmla="*/ 99567 w 102235"/>
              <a:gd name="connsiteY2" fmla="*/ 11176 h 72897"/>
              <a:gd name="connsiteX3" fmla="*/ 12700 w 102235"/>
              <a:gd name="connsiteY3" fmla="*/ 11176 h 72897"/>
              <a:gd name="connsiteX4" fmla="*/ 12700 w 102235"/>
              <a:gd name="connsiteY4" fmla="*/ 61595 h 72897"/>
              <a:gd name="connsiteX5" fmla="*/ 102235 w 102235"/>
              <a:gd name="connsiteY5" fmla="*/ 61595 h 72897"/>
              <a:gd name="connsiteX6" fmla="*/ 102235 w 102235"/>
              <a:gd name="connsiteY6" fmla="*/ 72897 h 72897"/>
              <a:gd name="connsiteX7" fmla="*/ 0 w 102235"/>
              <a:gd name="connsiteY7" fmla="*/ 72897 h 72897"/>
              <a:gd name="connsiteX8" fmla="*/ 0 w 102235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5" h="72897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5" y="61595"/>
                </a:lnTo>
                <a:lnTo>
                  <a:pt x="102235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39338" y="5835027"/>
            <a:ext cx="102107" cy="72897"/>
          </a:xfrm>
          <a:custGeom>
            <a:avLst/>
            <a:gdLst>
              <a:gd name="connsiteX0" fmla="*/ 0 w 102107"/>
              <a:gd name="connsiteY0" fmla="*/ 0 h 72897"/>
              <a:gd name="connsiteX1" fmla="*/ 99441 w 102107"/>
              <a:gd name="connsiteY1" fmla="*/ 0 h 72897"/>
              <a:gd name="connsiteX2" fmla="*/ 99441 w 102107"/>
              <a:gd name="connsiteY2" fmla="*/ 11176 h 72897"/>
              <a:gd name="connsiteX3" fmla="*/ 12572 w 102107"/>
              <a:gd name="connsiteY3" fmla="*/ 11176 h 72897"/>
              <a:gd name="connsiteX4" fmla="*/ 12572 w 102107"/>
              <a:gd name="connsiteY4" fmla="*/ 61633 h 72897"/>
              <a:gd name="connsiteX5" fmla="*/ 102107 w 102107"/>
              <a:gd name="connsiteY5" fmla="*/ 61633 h 72897"/>
              <a:gd name="connsiteX6" fmla="*/ 102107 w 102107"/>
              <a:gd name="connsiteY6" fmla="*/ 72897 h 72897"/>
              <a:gd name="connsiteX7" fmla="*/ 0 w 102107"/>
              <a:gd name="connsiteY7" fmla="*/ 72897 h 72897"/>
              <a:gd name="connsiteX8" fmla="*/ 0 w 102107"/>
              <a:gd name="connsiteY8" fmla="*/ 0 h 72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7" h="72897">
                <a:moveTo>
                  <a:pt x="0" y="0"/>
                </a:moveTo>
                <a:lnTo>
                  <a:pt x="99441" y="0"/>
                </a:lnTo>
                <a:lnTo>
                  <a:pt x="99441" y="11176"/>
                </a:lnTo>
                <a:lnTo>
                  <a:pt x="12572" y="11176"/>
                </a:lnTo>
                <a:lnTo>
                  <a:pt x="12572" y="61633"/>
                </a:lnTo>
                <a:lnTo>
                  <a:pt x="102107" y="61633"/>
                </a:lnTo>
                <a:lnTo>
                  <a:pt x="102107" y="72897"/>
                </a:lnTo>
                <a:lnTo>
                  <a:pt x="0" y="72897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4936" y="1446276"/>
            <a:ext cx="4834128" cy="1629156"/>
          </a:xfrm>
          <a:custGeom>
            <a:avLst/>
            <a:gdLst>
              <a:gd name="connsiteX0" fmla="*/ 28955 w 4834128"/>
              <a:gd name="connsiteY0" fmla="*/ 1600200 h 1629156"/>
              <a:gd name="connsiteX1" fmla="*/ 4805172 w 4834128"/>
              <a:gd name="connsiteY1" fmla="*/ 1600200 h 1629156"/>
              <a:gd name="connsiteX2" fmla="*/ 4805172 w 4834128"/>
              <a:gd name="connsiteY2" fmla="*/ 28955 h 1629156"/>
              <a:gd name="connsiteX3" fmla="*/ 28955 w 4834128"/>
              <a:gd name="connsiteY3" fmla="*/ 28955 h 1629156"/>
              <a:gd name="connsiteX4" fmla="*/ 28955 w 4834128"/>
              <a:gd name="connsiteY4" fmla="*/ 1600200 h 1629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4128" h="1629156">
                <a:moveTo>
                  <a:pt x="28955" y="1600200"/>
                </a:moveTo>
                <a:lnTo>
                  <a:pt x="4805172" y="1600200"/>
                </a:lnTo>
                <a:lnTo>
                  <a:pt x="4805172" y="28955"/>
                </a:lnTo>
                <a:lnTo>
                  <a:pt x="28955" y="28955"/>
                </a:lnTo>
                <a:lnTo>
                  <a:pt x="28955" y="16002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50364" y="4044696"/>
            <a:ext cx="4357116" cy="1662683"/>
          </a:xfrm>
          <a:custGeom>
            <a:avLst/>
            <a:gdLst>
              <a:gd name="connsiteX0" fmla="*/ 28955 w 4357116"/>
              <a:gd name="connsiteY0" fmla="*/ 1633727 h 1662683"/>
              <a:gd name="connsiteX1" fmla="*/ 4328160 w 4357116"/>
              <a:gd name="connsiteY1" fmla="*/ 1633727 h 1662683"/>
              <a:gd name="connsiteX2" fmla="*/ 4328160 w 4357116"/>
              <a:gd name="connsiteY2" fmla="*/ 28955 h 1662683"/>
              <a:gd name="connsiteX3" fmla="*/ 28955 w 4357116"/>
              <a:gd name="connsiteY3" fmla="*/ 28955 h 1662683"/>
              <a:gd name="connsiteX4" fmla="*/ 28955 w 4357116"/>
              <a:gd name="connsiteY4" fmla="*/ 1633727 h 166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7116" h="1662683">
                <a:moveTo>
                  <a:pt x="28955" y="1633727"/>
                </a:moveTo>
                <a:lnTo>
                  <a:pt x="4328160" y="1633727"/>
                </a:lnTo>
                <a:lnTo>
                  <a:pt x="4328160" y="28955"/>
                </a:lnTo>
                <a:lnTo>
                  <a:pt x="28955" y="28955"/>
                </a:lnTo>
                <a:lnTo>
                  <a:pt x="28955" y="16337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71700" y="1498600"/>
            <a:ext cx="4762500" cy="182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97100" y="4102100"/>
            <a:ext cx="4254500" cy="186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4000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범주형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살펴보기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알아보기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568700"/>
            <a:ext cx="1930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반올림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92200"/>
            <a:ext cx="9144000" cy="576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14625" y="2854451"/>
            <a:ext cx="102235" cy="72898"/>
          </a:xfrm>
          <a:custGeom>
            <a:avLst/>
            <a:gdLst>
              <a:gd name="connsiteX0" fmla="*/ 0 w 102235"/>
              <a:gd name="connsiteY0" fmla="*/ 0 h 72898"/>
              <a:gd name="connsiteX1" fmla="*/ 99567 w 102235"/>
              <a:gd name="connsiteY1" fmla="*/ 0 h 72898"/>
              <a:gd name="connsiteX2" fmla="*/ 99567 w 102235"/>
              <a:gd name="connsiteY2" fmla="*/ 11176 h 72898"/>
              <a:gd name="connsiteX3" fmla="*/ 12700 w 102235"/>
              <a:gd name="connsiteY3" fmla="*/ 11176 h 72898"/>
              <a:gd name="connsiteX4" fmla="*/ 12700 w 102235"/>
              <a:gd name="connsiteY4" fmla="*/ 61595 h 72898"/>
              <a:gd name="connsiteX5" fmla="*/ 102235 w 102235"/>
              <a:gd name="connsiteY5" fmla="*/ 61595 h 72898"/>
              <a:gd name="connsiteX6" fmla="*/ 102235 w 102235"/>
              <a:gd name="connsiteY6" fmla="*/ 72898 h 72898"/>
              <a:gd name="connsiteX7" fmla="*/ 0 w 102235"/>
              <a:gd name="connsiteY7" fmla="*/ 72898 h 72898"/>
              <a:gd name="connsiteX8" fmla="*/ 0 w 102235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5" h="72898">
                <a:moveTo>
                  <a:pt x="0" y="0"/>
                </a:moveTo>
                <a:lnTo>
                  <a:pt x="99567" y="0"/>
                </a:lnTo>
                <a:lnTo>
                  <a:pt x="99567" y="11176"/>
                </a:lnTo>
                <a:lnTo>
                  <a:pt x="12700" y="11176"/>
                </a:lnTo>
                <a:lnTo>
                  <a:pt x="12700" y="61595"/>
                </a:lnTo>
                <a:lnTo>
                  <a:pt x="102235" y="61595"/>
                </a:lnTo>
                <a:lnTo>
                  <a:pt x="102235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2797" y="6193028"/>
            <a:ext cx="13335" cy="130759"/>
          </a:xfrm>
          <a:custGeom>
            <a:avLst/>
            <a:gdLst>
              <a:gd name="connsiteX0" fmla="*/ 6667 w 13335"/>
              <a:gd name="connsiteY0" fmla="*/ 0 h 130759"/>
              <a:gd name="connsiteX1" fmla="*/ 6667 w 13335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" h="130759">
                <a:moveTo>
                  <a:pt x="6667" y="0"/>
                </a:moveTo>
                <a:lnTo>
                  <a:pt x="6667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60348" y="1505712"/>
            <a:ext cx="6623304" cy="1245108"/>
          </a:xfrm>
          <a:custGeom>
            <a:avLst/>
            <a:gdLst>
              <a:gd name="connsiteX0" fmla="*/ 28955 w 6623304"/>
              <a:gd name="connsiteY0" fmla="*/ 1216152 h 1245108"/>
              <a:gd name="connsiteX1" fmla="*/ 6594348 w 6623304"/>
              <a:gd name="connsiteY1" fmla="*/ 1216152 h 1245108"/>
              <a:gd name="connsiteX2" fmla="*/ 6594348 w 6623304"/>
              <a:gd name="connsiteY2" fmla="*/ 28955 h 1245108"/>
              <a:gd name="connsiteX3" fmla="*/ 28955 w 6623304"/>
              <a:gd name="connsiteY3" fmla="*/ 28955 h 1245108"/>
              <a:gd name="connsiteX4" fmla="*/ 28955 w 6623304"/>
              <a:gd name="connsiteY4" fmla="*/ 1216152 h 1245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23304" h="1245108">
                <a:moveTo>
                  <a:pt x="28955" y="1216152"/>
                </a:moveTo>
                <a:lnTo>
                  <a:pt x="6594348" y="1216152"/>
                </a:lnTo>
                <a:lnTo>
                  <a:pt x="6594348" y="28955"/>
                </a:lnTo>
                <a:lnTo>
                  <a:pt x="28955" y="28955"/>
                </a:lnTo>
                <a:lnTo>
                  <a:pt x="28955" y="121615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2372" y="3121152"/>
            <a:ext cx="6239255" cy="2945892"/>
          </a:xfrm>
          <a:custGeom>
            <a:avLst/>
            <a:gdLst>
              <a:gd name="connsiteX0" fmla="*/ 28955 w 6239255"/>
              <a:gd name="connsiteY0" fmla="*/ 2916936 h 2945892"/>
              <a:gd name="connsiteX1" fmla="*/ 6210300 w 6239255"/>
              <a:gd name="connsiteY1" fmla="*/ 2916936 h 2945892"/>
              <a:gd name="connsiteX2" fmla="*/ 6210300 w 6239255"/>
              <a:gd name="connsiteY2" fmla="*/ 28955 h 2945892"/>
              <a:gd name="connsiteX3" fmla="*/ 28955 w 6239255"/>
              <a:gd name="connsiteY3" fmla="*/ 28955 h 2945892"/>
              <a:gd name="connsiteX4" fmla="*/ 28955 w 6239255"/>
              <a:gd name="connsiteY4" fmla="*/ 2916936 h 2945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39255" h="2945892">
                <a:moveTo>
                  <a:pt x="28955" y="2916936"/>
                </a:moveTo>
                <a:lnTo>
                  <a:pt x="6210300" y="2916936"/>
                </a:lnTo>
                <a:lnTo>
                  <a:pt x="6210300" y="28955"/>
                </a:lnTo>
                <a:lnTo>
                  <a:pt x="28955" y="28955"/>
                </a:lnTo>
                <a:lnTo>
                  <a:pt x="28955" y="291693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8100" y="1562100"/>
            <a:ext cx="6527800" cy="143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175000"/>
            <a:ext cx="9144000" cy="3683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873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시각화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산포도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산포도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4717" y="6102185"/>
            <a:ext cx="17525" cy="17741"/>
          </a:xfrm>
          <a:custGeom>
            <a:avLst/>
            <a:gdLst>
              <a:gd name="connsiteX0" fmla="*/ 8635 w 17525"/>
              <a:gd name="connsiteY0" fmla="*/ 0 h 17741"/>
              <a:gd name="connsiteX1" fmla="*/ 14985 w 17525"/>
              <a:gd name="connsiteY1" fmla="*/ 2603 h 17741"/>
              <a:gd name="connsiteX2" fmla="*/ 17525 w 17525"/>
              <a:gd name="connsiteY2" fmla="*/ 8915 h 17741"/>
              <a:gd name="connsiteX3" fmla="*/ 14985 w 17525"/>
              <a:gd name="connsiteY3" fmla="*/ 15227 h 17741"/>
              <a:gd name="connsiteX4" fmla="*/ 8635 w 17525"/>
              <a:gd name="connsiteY4" fmla="*/ 17741 h 17741"/>
              <a:gd name="connsiteX5" fmla="*/ 2412 w 17525"/>
              <a:gd name="connsiteY5" fmla="*/ 15265 h 17741"/>
              <a:gd name="connsiteX6" fmla="*/ 0 w 17525"/>
              <a:gd name="connsiteY6" fmla="*/ 8915 h 17741"/>
              <a:gd name="connsiteX7" fmla="*/ 2412 w 17525"/>
              <a:gd name="connsiteY7" fmla="*/ 2565 h 17741"/>
              <a:gd name="connsiteX8" fmla="*/ 8635 w 17525"/>
              <a:gd name="connsiteY8" fmla="*/ 0 h 17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525" h="17741">
                <a:moveTo>
                  <a:pt x="8635" y="0"/>
                </a:moveTo>
                <a:cubicBezTo>
                  <a:pt x="11175" y="0"/>
                  <a:pt x="13207" y="876"/>
                  <a:pt x="14985" y="2603"/>
                </a:cubicBezTo>
                <a:cubicBezTo>
                  <a:pt x="16636" y="4343"/>
                  <a:pt x="17525" y="6451"/>
                  <a:pt x="17525" y="8915"/>
                </a:cubicBezTo>
                <a:cubicBezTo>
                  <a:pt x="17525" y="11442"/>
                  <a:pt x="16636" y="13538"/>
                  <a:pt x="14985" y="15227"/>
                </a:cubicBezTo>
                <a:cubicBezTo>
                  <a:pt x="13207" y="16903"/>
                  <a:pt x="11175" y="17741"/>
                  <a:pt x="8635" y="17741"/>
                </a:cubicBezTo>
                <a:cubicBezTo>
                  <a:pt x="6222" y="17741"/>
                  <a:pt x="4190" y="16916"/>
                  <a:pt x="2412" y="15265"/>
                </a:cubicBezTo>
                <a:cubicBezTo>
                  <a:pt x="761" y="13614"/>
                  <a:pt x="0" y="11493"/>
                  <a:pt x="0" y="8915"/>
                </a:cubicBezTo>
                <a:cubicBezTo>
                  <a:pt x="0" y="6387"/>
                  <a:pt x="761" y="4279"/>
                  <a:pt x="2412" y="2565"/>
                </a:cubicBezTo>
                <a:cubicBezTo>
                  <a:pt x="4190" y="850"/>
                  <a:pt x="6222" y="0"/>
                  <a:pt x="863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14927" y="6100508"/>
            <a:ext cx="13334" cy="130759"/>
          </a:xfrm>
          <a:custGeom>
            <a:avLst/>
            <a:gdLst>
              <a:gd name="connsiteX0" fmla="*/ 6667 w 13334"/>
              <a:gd name="connsiteY0" fmla="*/ 0 h 130759"/>
              <a:gd name="connsiteX1" fmla="*/ 6667 w 13334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4" h="130759">
                <a:moveTo>
                  <a:pt x="6667" y="0"/>
                </a:moveTo>
                <a:lnTo>
                  <a:pt x="6667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72255" y="6100508"/>
            <a:ext cx="13335" cy="130759"/>
          </a:xfrm>
          <a:custGeom>
            <a:avLst/>
            <a:gdLst>
              <a:gd name="connsiteX0" fmla="*/ 6667 w 13335"/>
              <a:gd name="connsiteY0" fmla="*/ 0 h 130759"/>
              <a:gd name="connsiteX1" fmla="*/ 6667 w 13335"/>
              <a:gd name="connsiteY1" fmla="*/ 130759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35" h="130759">
                <a:moveTo>
                  <a:pt x="6667" y="0"/>
                </a:moveTo>
                <a:lnTo>
                  <a:pt x="6667" y="1307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0400" y="6100508"/>
            <a:ext cx="72390" cy="130759"/>
          </a:xfrm>
          <a:custGeom>
            <a:avLst/>
            <a:gdLst>
              <a:gd name="connsiteX0" fmla="*/ 0 w 72390"/>
              <a:gd name="connsiteY0" fmla="*/ 0 h 130759"/>
              <a:gd name="connsiteX1" fmla="*/ 13461 w 72390"/>
              <a:gd name="connsiteY1" fmla="*/ 0 h 130759"/>
              <a:gd name="connsiteX2" fmla="*/ 13461 w 72390"/>
              <a:gd name="connsiteY2" fmla="*/ 82905 h 130759"/>
              <a:gd name="connsiteX3" fmla="*/ 13716 w 72390"/>
              <a:gd name="connsiteY3" fmla="*/ 82905 h 130759"/>
              <a:gd name="connsiteX4" fmla="*/ 51561 w 72390"/>
              <a:gd name="connsiteY4" fmla="*/ 42379 h 130759"/>
              <a:gd name="connsiteX5" fmla="*/ 69214 w 72390"/>
              <a:gd name="connsiteY5" fmla="*/ 42379 h 130759"/>
              <a:gd name="connsiteX6" fmla="*/ 27686 w 72390"/>
              <a:gd name="connsiteY6" fmla="*/ 85178 h 130759"/>
              <a:gd name="connsiteX7" fmla="*/ 72390 w 72390"/>
              <a:gd name="connsiteY7" fmla="*/ 130759 h 130759"/>
              <a:gd name="connsiteX8" fmla="*/ 53594 w 72390"/>
              <a:gd name="connsiteY8" fmla="*/ 130759 h 130759"/>
              <a:gd name="connsiteX9" fmla="*/ 13716 w 72390"/>
              <a:gd name="connsiteY9" fmla="*/ 88379 h 130759"/>
              <a:gd name="connsiteX10" fmla="*/ 13461 w 72390"/>
              <a:gd name="connsiteY10" fmla="*/ 88379 h 130759"/>
              <a:gd name="connsiteX11" fmla="*/ 13461 w 72390"/>
              <a:gd name="connsiteY11" fmla="*/ 130759 h 130759"/>
              <a:gd name="connsiteX12" fmla="*/ 0 w 72390"/>
              <a:gd name="connsiteY12" fmla="*/ 130759 h 130759"/>
              <a:gd name="connsiteX13" fmla="*/ 0 w 72390"/>
              <a:gd name="connsiteY13" fmla="*/ 0 h 130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72390" h="130759">
                <a:moveTo>
                  <a:pt x="0" y="0"/>
                </a:moveTo>
                <a:lnTo>
                  <a:pt x="13461" y="0"/>
                </a:lnTo>
                <a:lnTo>
                  <a:pt x="13461" y="82905"/>
                </a:lnTo>
                <a:lnTo>
                  <a:pt x="13716" y="82905"/>
                </a:lnTo>
                <a:lnTo>
                  <a:pt x="51561" y="42379"/>
                </a:lnTo>
                <a:lnTo>
                  <a:pt x="69214" y="42379"/>
                </a:lnTo>
                <a:lnTo>
                  <a:pt x="27686" y="85178"/>
                </a:lnTo>
                <a:lnTo>
                  <a:pt x="72390" y="130759"/>
                </a:lnTo>
                <a:lnTo>
                  <a:pt x="53594" y="130759"/>
                </a:lnTo>
                <a:lnTo>
                  <a:pt x="13716" y="88379"/>
                </a:lnTo>
                <a:lnTo>
                  <a:pt x="13461" y="88379"/>
                </a:lnTo>
                <a:lnTo>
                  <a:pt x="13461" y="130759"/>
                </a:lnTo>
                <a:lnTo>
                  <a:pt x="0" y="13075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17800"/>
            <a:ext cx="9144000" cy="4140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4406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이원배치표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패키지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663700"/>
            <a:ext cx="63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625600"/>
            <a:ext cx="24892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install.packages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gmodels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”)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library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(gmodels)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14900" y="1625600"/>
            <a:ext cx="21463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#gmodels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#gmodels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불러오기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1212" y="4834890"/>
            <a:ext cx="102108" cy="73025"/>
          </a:xfrm>
          <a:custGeom>
            <a:avLst/>
            <a:gdLst>
              <a:gd name="connsiteX0" fmla="*/ 0 w 102108"/>
              <a:gd name="connsiteY0" fmla="*/ 0 h 73025"/>
              <a:gd name="connsiteX1" fmla="*/ 99567 w 102108"/>
              <a:gd name="connsiteY1" fmla="*/ 0 h 73025"/>
              <a:gd name="connsiteX2" fmla="*/ 99567 w 102108"/>
              <a:gd name="connsiteY2" fmla="*/ 11303 h 73025"/>
              <a:gd name="connsiteX3" fmla="*/ 12573 w 102108"/>
              <a:gd name="connsiteY3" fmla="*/ 11303 h 73025"/>
              <a:gd name="connsiteX4" fmla="*/ 12573 w 102108"/>
              <a:gd name="connsiteY4" fmla="*/ 61721 h 73025"/>
              <a:gd name="connsiteX5" fmla="*/ 102108 w 102108"/>
              <a:gd name="connsiteY5" fmla="*/ 61721 h 73025"/>
              <a:gd name="connsiteX6" fmla="*/ 102108 w 102108"/>
              <a:gd name="connsiteY6" fmla="*/ 73025 h 73025"/>
              <a:gd name="connsiteX7" fmla="*/ 0 w 102108"/>
              <a:gd name="connsiteY7" fmla="*/ 73025 h 73025"/>
              <a:gd name="connsiteX8" fmla="*/ 0 w 102108"/>
              <a:gd name="connsiteY8" fmla="*/ 0 h 73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08" h="73025">
                <a:moveTo>
                  <a:pt x="0" y="0"/>
                </a:moveTo>
                <a:lnTo>
                  <a:pt x="99567" y="0"/>
                </a:lnTo>
                <a:lnTo>
                  <a:pt x="99567" y="11303"/>
                </a:lnTo>
                <a:lnTo>
                  <a:pt x="12573" y="11303"/>
                </a:lnTo>
                <a:lnTo>
                  <a:pt x="12573" y="61721"/>
                </a:lnTo>
                <a:lnTo>
                  <a:pt x="102108" y="61721"/>
                </a:lnTo>
                <a:lnTo>
                  <a:pt x="102108" y="73025"/>
                </a:lnTo>
                <a:lnTo>
                  <a:pt x="0" y="73025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0284" y="3442715"/>
            <a:ext cx="6123431" cy="1267968"/>
          </a:xfrm>
          <a:custGeom>
            <a:avLst/>
            <a:gdLst>
              <a:gd name="connsiteX0" fmla="*/ 28955 w 6123431"/>
              <a:gd name="connsiteY0" fmla="*/ 1239012 h 1267968"/>
              <a:gd name="connsiteX1" fmla="*/ 6094476 w 6123431"/>
              <a:gd name="connsiteY1" fmla="*/ 1239012 h 1267968"/>
              <a:gd name="connsiteX2" fmla="*/ 6094476 w 6123431"/>
              <a:gd name="connsiteY2" fmla="*/ 28955 h 1267968"/>
              <a:gd name="connsiteX3" fmla="*/ 28955 w 6123431"/>
              <a:gd name="connsiteY3" fmla="*/ 28955 h 1267968"/>
              <a:gd name="connsiteX4" fmla="*/ 28955 w 6123431"/>
              <a:gd name="connsiteY4" fmla="*/ 1239012 h 12679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3431" h="1267968">
                <a:moveTo>
                  <a:pt x="28955" y="1239012"/>
                </a:moveTo>
                <a:lnTo>
                  <a:pt x="6094476" y="1239012"/>
                </a:lnTo>
                <a:lnTo>
                  <a:pt x="6094476" y="28955"/>
                </a:lnTo>
                <a:lnTo>
                  <a:pt x="28955" y="28955"/>
                </a:lnTo>
                <a:lnTo>
                  <a:pt x="28955" y="123901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3492500"/>
            <a:ext cx="6019800" cy="148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05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살펴보기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이원배치표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넣기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765300"/>
            <a:ext cx="63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727200"/>
            <a:ext cx="7188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보수적인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"Black",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"Gray",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"Silver",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"White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＂색을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사용하는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사용자들만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나타내기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새로운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150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99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보수적인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구매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24198" y="6015266"/>
            <a:ext cx="102234" cy="72910"/>
          </a:xfrm>
          <a:custGeom>
            <a:avLst/>
            <a:gdLst>
              <a:gd name="connsiteX0" fmla="*/ 0 w 102234"/>
              <a:gd name="connsiteY0" fmla="*/ 0 h 72910"/>
              <a:gd name="connsiteX1" fmla="*/ 99567 w 102234"/>
              <a:gd name="connsiteY1" fmla="*/ 0 h 72910"/>
              <a:gd name="connsiteX2" fmla="*/ 99567 w 102234"/>
              <a:gd name="connsiteY2" fmla="*/ 11188 h 72910"/>
              <a:gd name="connsiteX3" fmla="*/ 12700 w 102234"/>
              <a:gd name="connsiteY3" fmla="*/ 11188 h 72910"/>
              <a:gd name="connsiteX4" fmla="*/ 12700 w 102234"/>
              <a:gd name="connsiteY4" fmla="*/ 61633 h 72910"/>
              <a:gd name="connsiteX5" fmla="*/ 102234 w 102234"/>
              <a:gd name="connsiteY5" fmla="*/ 61633 h 72910"/>
              <a:gd name="connsiteX6" fmla="*/ 102234 w 102234"/>
              <a:gd name="connsiteY6" fmla="*/ 72910 h 72910"/>
              <a:gd name="connsiteX7" fmla="*/ 0 w 102234"/>
              <a:gd name="connsiteY7" fmla="*/ 72910 h 72910"/>
              <a:gd name="connsiteX8" fmla="*/ 0 w 102234"/>
              <a:gd name="connsiteY8" fmla="*/ 0 h 7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234" h="72910">
                <a:moveTo>
                  <a:pt x="0" y="0"/>
                </a:moveTo>
                <a:lnTo>
                  <a:pt x="99567" y="0"/>
                </a:lnTo>
                <a:lnTo>
                  <a:pt x="99567" y="11188"/>
                </a:lnTo>
                <a:lnTo>
                  <a:pt x="12700" y="11188"/>
                </a:lnTo>
                <a:lnTo>
                  <a:pt x="12700" y="61633"/>
                </a:lnTo>
                <a:lnTo>
                  <a:pt x="102234" y="61633"/>
                </a:lnTo>
                <a:lnTo>
                  <a:pt x="102234" y="72910"/>
                </a:lnTo>
                <a:lnTo>
                  <a:pt x="0" y="7291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4383" y="6007024"/>
            <a:ext cx="82296" cy="84924"/>
          </a:xfrm>
          <a:custGeom>
            <a:avLst/>
            <a:gdLst>
              <a:gd name="connsiteX0" fmla="*/ 10414 w 82296"/>
              <a:gd name="connsiteY0" fmla="*/ 0 h 84924"/>
              <a:gd name="connsiteX1" fmla="*/ 82296 w 82296"/>
              <a:gd name="connsiteY1" fmla="*/ 0 h 84924"/>
              <a:gd name="connsiteX2" fmla="*/ 60197 w 82296"/>
              <a:gd name="connsiteY2" fmla="*/ 50202 h 84924"/>
              <a:gd name="connsiteX3" fmla="*/ 8635 w 82296"/>
              <a:gd name="connsiteY3" fmla="*/ 84924 h 84924"/>
              <a:gd name="connsiteX4" fmla="*/ 0 w 82296"/>
              <a:gd name="connsiteY4" fmla="*/ 74929 h 84924"/>
              <a:gd name="connsiteX5" fmla="*/ 45338 w 82296"/>
              <a:gd name="connsiteY5" fmla="*/ 48564 h 84924"/>
              <a:gd name="connsiteX6" fmla="*/ 67690 w 82296"/>
              <a:gd name="connsiteY6" fmla="*/ 11023 h 84924"/>
              <a:gd name="connsiteX7" fmla="*/ 10414 w 82296"/>
              <a:gd name="connsiteY7" fmla="*/ 11023 h 84924"/>
              <a:gd name="connsiteX8" fmla="*/ 10414 w 82296"/>
              <a:gd name="connsiteY8" fmla="*/ 0 h 84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296" h="84924">
                <a:moveTo>
                  <a:pt x="10414" y="0"/>
                </a:moveTo>
                <a:lnTo>
                  <a:pt x="82296" y="0"/>
                </a:lnTo>
                <a:cubicBezTo>
                  <a:pt x="80390" y="18782"/>
                  <a:pt x="73025" y="35509"/>
                  <a:pt x="60197" y="50202"/>
                </a:cubicBezTo>
                <a:cubicBezTo>
                  <a:pt x="47497" y="64884"/>
                  <a:pt x="30226" y="76466"/>
                  <a:pt x="8635" y="84924"/>
                </a:cubicBezTo>
                <a:lnTo>
                  <a:pt x="0" y="74929"/>
                </a:lnTo>
                <a:cubicBezTo>
                  <a:pt x="18796" y="68592"/>
                  <a:pt x="33908" y="59804"/>
                  <a:pt x="45338" y="48564"/>
                </a:cubicBezTo>
                <a:cubicBezTo>
                  <a:pt x="56769" y="37324"/>
                  <a:pt x="64261" y="24802"/>
                  <a:pt x="67690" y="11023"/>
                </a:cubicBezTo>
                <a:lnTo>
                  <a:pt x="10414" y="11023"/>
                </a:lnTo>
                <a:lnTo>
                  <a:pt x="104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8990" y="6000127"/>
            <a:ext cx="39242" cy="162204"/>
          </a:xfrm>
          <a:custGeom>
            <a:avLst/>
            <a:gdLst>
              <a:gd name="connsiteX0" fmla="*/ 0 w 39242"/>
              <a:gd name="connsiteY0" fmla="*/ 0 h 162204"/>
              <a:gd name="connsiteX1" fmla="*/ 12572 w 39242"/>
              <a:gd name="connsiteY1" fmla="*/ 0 h 162204"/>
              <a:gd name="connsiteX2" fmla="*/ 12572 w 39242"/>
              <a:gd name="connsiteY2" fmla="*/ 64249 h 162204"/>
              <a:gd name="connsiteX3" fmla="*/ 39242 w 39242"/>
              <a:gd name="connsiteY3" fmla="*/ 64249 h 162204"/>
              <a:gd name="connsiteX4" fmla="*/ 39242 w 39242"/>
              <a:gd name="connsiteY4" fmla="*/ 75425 h 162204"/>
              <a:gd name="connsiteX5" fmla="*/ 12827 w 39242"/>
              <a:gd name="connsiteY5" fmla="*/ 75425 h 162204"/>
              <a:gd name="connsiteX6" fmla="*/ 12827 w 39242"/>
              <a:gd name="connsiteY6" fmla="*/ 162204 h 162204"/>
              <a:gd name="connsiteX7" fmla="*/ 0 w 39242"/>
              <a:gd name="connsiteY7" fmla="*/ 162204 h 162204"/>
              <a:gd name="connsiteX8" fmla="*/ 0 w 39242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2" h="162204">
                <a:moveTo>
                  <a:pt x="0" y="0"/>
                </a:moveTo>
                <a:lnTo>
                  <a:pt x="12572" y="0"/>
                </a:lnTo>
                <a:lnTo>
                  <a:pt x="12572" y="64249"/>
                </a:lnTo>
                <a:lnTo>
                  <a:pt x="39242" y="64249"/>
                </a:lnTo>
                <a:lnTo>
                  <a:pt x="39242" y="75425"/>
                </a:lnTo>
                <a:lnTo>
                  <a:pt x="12827" y="75425"/>
                </a:lnTo>
                <a:lnTo>
                  <a:pt x="12827" y="162204"/>
                </a:lnTo>
                <a:lnTo>
                  <a:pt x="0" y="16220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7694" y="6000127"/>
            <a:ext cx="47625" cy="84429"/>
          </a:xfrm>
          <a:custGeom>
            <a:avLst/>
            <a:gdLst>
              <a:gd name="connsiteX0" fmla="*/ 34925 w 47625"/>
              <a:gd name="connsiteY0" fmla="*/ 0 h 84429"/>
              <a:gd name="connsiteX1" fmla="*/ 47625 w 47625"/>
              <a:gd name="connsiteY1" fmla="*/ 0 h 84429"/>
              <a:gd name="connsiteX2" fmla="*/ 47625 w 47625"/>
              <a:gd name="connsiteY2" fmla="*/ 84429 h 84429"/>
              <a:gd name="connsiteX3" fmla="*/ 34925 w 47625"/>
              <a:gd name="connsiteY3" fmla="*/ 84429 h 84429"/>
              <a:gd name="connsiteX4" fmla="*/ 34925 w 47625"/>
              <a:gd name="connsiteY4" fmla="*/ 68199 h 84429"/>
              <a:gd name="connsiteX5" fmla="*/ 0 w 47625"/>
              <a:gd name="connsiteY5" fmla="*/ 68199 h 84429"/>
              <a:gd name="connsiteX6" fmla="*/ 0 w 47625"/>
              <a:gd name="connsiteY6" fmla="*/ 57353 h 84429"/>
              <a:gd name="connsiteX7" fmla="*/ 34925 w 47625"/>
              <a:gd name="connsiteY7" fmla="*/ 57353 h 84429"/>
              <a:gd name="connsiteX8" fmla="*/ 34925 w 47625"/>
              <a:gd name="connsiteY8" fmla="*/ 34810 h 84429"/>
              <a:gd name="connsiteX9" fmla="*/ 2540 w 47625"/>
              <a:gd name="connsiteY9" fmla="*/ 34810 h 84429"/>
              <a:gd name="connsiteX10" fmla="*/ 2540 w 47625"/>
              <a:gd name="connsiteY10" fmla="*/ 23800 h 84429"/>
              <a:gd name="connsiteX11" fmla="*/ 34925 w 47625"/>
              <a:gd name="connsiteY11" fmla="*/ 23800 h 84429"/>
              <a:gd name="connsiteX12" fmla="*/ 34925 w 47625"/>
              <a:gd name="connsiteY12" fmla="*/ 0 h 844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7625" h="84429">
                <a:moveTo>
                  <a:pt x="34925" y="0"/>
                </a:moveTo>
                <a:lnTo>
                  <a:pt x="47625" y="0"/>
                </a:lnTo>
                <a:lnTo>
                  <a:pt x="47625" y="84429"/>
                </a:lnTo>
                <a:lnTo>
                  <a:pt x="34925" y="84429"/>
                </a:lnTo>
                <a:lnTo>
                  <a:pt x="34925" y="68199"/>
                </a:lnTo>
                <a:lnTo>
                  <a:pt x="0" y="68199"/>
                </a:lnTo>
                <a:lnTo>
                  <a:pt x="0" y="57353"/>
                </a:lnTo>
                <a:lnTo>
                  <a:pt x="34925" y="57353"/>
                </a:lnTo>
                <a:lnTo>
                  <a:pt x="34925" y="34810"/>
                </a:lnTo>
                <a:lnTo>
                  <a:pt x="2540" y="34810"/>
                </a:lnTo>
                <a:lnTo>
                  <a:pt x="2540" y="23800"/>
                </a:lnTo>
                <a:lnTo>
                  <a:pt x="34925" y="23800"/>
                </a:lnTo>
                <a:lnTo>
                  <a:pt x="349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34306" y="6092547"/>
            <a:ext cx="47088" cy="10679"/>
          </a:xfrm>
          <a:custGeom>
            <a:avLst/>
            <a:gdLst>
              <a:gd name="connsiteX0" fmla="*/ 0 w 47088"/>
              <a:gd name="connsiteY0" fmla="*/ 5339 h 10679"/>
              <a:gd name="connsiteX1" fmla="*/ 47088 w 47088"/>
              <a:gd name="connsiteY1" fmla="*/ 5339 h 10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88" h="10679">
                <a:moveTo>
                  <a:pt x="0" y="5339"/>
                </a:moveTo>
                <a:lnTo>
                  <a:pt x="47088" y="53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2575" y="6021400"/>
            <a:ext cx="74168" cy="125805"/>
          </a:xfrm>
          <a:custGeom>
            <a:avLst/>
            <a:gdLst>
              <a:gd name="connsiteX0" fmla="*/ 35814 w 74168"/>
              <a:gd name="connsiteY0" fmla="*/ 0 h 125805"/>
              <a:gd name="connsiteX1" fmla="*/ 61468 w 74168"/>
              <a:gd name="connsiteY1" fmla="*/ 9169 h 125805"/>
              <a:gd name="connsiteX2" fmla="*/ 71120 w 74168"/>
              <a:gd name="connsiteY2" fmla="*/ 33895 h 125805"/>
              <a:gd name="connsiteX3" fmla="*/ 64897 w 74168"/>
              <a:gd name="connsiteY3" fmla="*/ 57315 h 125805"/>
              <a:gd name="connsiteX4" fmla="*/ 43815 w 74168"/>
              <a:gd name="connsiteY4" fmla="*/ 78041 h 125805"/>
              <a:gd name="connsiteX5" fmla="*/ 24130 w 74168"/>
              <a:gd name="connsiteY5" fmla="*/ 93090 h 125805"/>
              <a:gd name="connsiteX6" fmla="*/ 16383 w 74168"/>
              <a:gd name="connsiteY6" fmla="*/ 102806 h 125805"/>
              <a:gd name="connsiteX7" fmla="*/ 14224 w 74168"/>
              <a:gd name="connsiteY7" fmla="*/ 113690 h 125805"/>
              <a:gd name="connsiteX8" fmla="*/ 74168 w 74168"/>
              <a:gd name="connsiteY8" fmla="*/ 113690 h 125805"/>
              <a:gd name="connsiteX9" fmla="*/ 74168 w 74168"/>
              <a:gd name="connsiteY9" fmla="*/ 125805 h 125805"/>
              <a:gd name="connsiteX10" fmla="*/ 0 w 74168"/>
              <a:gd name="connsiteY10" fmla="*/ 125805 h 125805"/>
              <a:gd name="connsiteX11" fmla="*/ 0 w 74168"/>
              <a:gd name="connsiteY11" fmla="*/ 119748 h 125805"/>
              <a:gd name="connsiteX12" fmla="*/ 2794 w 74168"/>
              <a:gd name="connsiteY12" fmla="*/ 102387 h 125805"/>
              <a:gd name="connsiteX13" fmla="*/ 12192 w 74168"/>
              <a:gd name="connsiteY13" fmla="*/ 88341 h 125805"/>
              <a:gd name="connsiteX14" fmla="*/ 33401 w 74168"/>
              <a:gd name="connsiteY14" fmla="*/ 71399 h 125805"/>
              <a:gd name="connsiteX15" fmla="*/ 52324 w 74168"/>
              <a:gd name="connsiteY15" fmla="*/ 53949 h 125805"/>
              <a:gd name="connsiteX16" fmla="*/ 58166 w 74168"/>
              <a:gd name="connsiteY16" fmla="*/ 35064 h 125805"/>
              <a:gd name="connsiteX17" fmla="*/ 51562 w 74168"/>
              <a:gd name="connsiteY17" fmla="*/ 17665 h 125805"/>
              <a:gd name="connsiteX18" fmla="*/ 34163 w 74168"/>
              <a:gd name="connsiteY18" fmla="*/ 11353 h 125805"/>
              <a:gd name="connsiteX19" fmla="*/ 18669 w 74168"/>
              <a:gd name="connsiteY19" fmla="*/ 15354 h 125805"/>
              <a:gd name="connsiteX20" fmla="*/ 4699 w 74168"/>
              <a:gd name="connsiteY20" fmla="*/ 26327 h 125805"/>
              <a:gd name="connsiteX21" fmla="*/ 4699 w 74168"/>
              <a:gd name="connsiteY21" fmla="*/ 11861 h 125805"/>
              <a:gd name="connsiteX22" fmla="*/ 35814 w 74168"/>
              <a:gd name="connsiteY22" fmla="*/ 0 h 1258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74168" h="125805">
                <a:moveTo>
                  <a:pt x="35814" y="0"/>
                </a:moveTo>
                <a:cubicBezTo>
                  <a:pt x="46482" y="0"/>
                  <a:pt x="54991" y="3060"/>
                  <a:pt x="61468" y="9169"/>
                </a:cubicBezTo>
                <a:cubicBezTo>
                  <a:pt x="67945" y="15278"/>
                  <a:pt x="71120" y="23520"/>
                  <a:pt x="71120" y="33895"/>
                </a:cubicBezTo>
                <a:cubicBezTo>
                  <a:pt x="71120" y="42811"/>
                  <a:pt x="69088" y="50609"/>
                  <a:pt x="64897" y="57315"/>
                </a:cubicBezTo>
                <a:cubicBezTo>
                  <a:pt x="60833" y="64008"/>
                  <a:pt x="53721" y="70916"/>
                  <a:pt x="43815" y="78041"/>
                </a:cubicBezTo>
                <a:cubicBezTo>
                  <a:pt x="34290" y="84658"/>
                  <a:pt x="27813" y="89674"/>
                  <a:pt x="24130" y="93090"/>
                </a:cubicBezTo>
                <a:cubicBezTo>
                  <a:pt x="20447" y="96507"/>
                  <a:pt x="17907" y="99745"/>
                  <a:pt x="16383" y="102806"/>
                </a:cubicBezTo>
                <a:cubicBezTo>
                  <a:pt x="14859" y="105854"/>
                  <a:pt x="14224" y="109486"/>
                  <a:pt x="14224" y="113690"/>
                </a:cubicBezTo>
                <a:lnTo>
                  <a:pt x="74168" y="113690"/>
                </a:lnTo>
                <a:lnTo>
                  <a:pt x="74168" y="125805"/>
                </a:lnTo>
                <a:lnTo>
                  <a:pt x="0" y="125805"/>
                </a:lnTo>
                <a:lnTo>
                  <a:pt x="0" y="119748"/>
                </a:lnTo>
                <a:cubicBezTo>
                  <a:pt x="0" y="112966"/>
                  <a:pt x="889" y="107175"/>
                  <a:pt x="2794" y="102387"/>
                </a:cubicBezTo>
                <a:cubicBezTo>
                  <a:pt x="4699" y="97586"/>
                  <a:pt x="7747" y="92913"/>
                  <a:pt x="12192" y="88341"/>
                </a:cubicBezTo>
                <a:cubicBezTo>
                  <a:pt x="16637" y="83768"/>
                  <a:pt x="23622" y="78117"/>
                  <a:pt x="33401" y="71399"/>
                </a:cubicBezTo>
                <a:cubicBezTo>
                  <a:pt x="42164" y="65290"/>
                  <a:pt x="48514" y="59473"/>
                  <a:pt x="52324" y="53949"/>
                </a:cubicBezTo>
                <a:cubicBezTo>
                  <a:pt x="56261" y="48424"/>
                  <a:pt x="58166" y="42138"/>
                  <a:pt x="58166" y="35064"/>
                </a:cubicBezTo>
                <a:cubicBezTo>
                  <a:pt x="58166" y="27673"/>
                  <a:pt x="56007" y="21869"/>
                  <a:pt x="51562" y="17665"/>
                </a:cubicBezTo>
                <a:cubicBezTo>
                  <a:pt x="47244" y="13461"/>
                  <a:pt x="41402" y="11353"/>
                  <a:pt x="34163" y="11353"/>
                </a:cubicBezTo>
                <a:cubicBezTo>
                  <a:pt x="29083" y="11353"/>
                  <a:pt x="23876" y="12687"/>
                  <a:pt x="18669" y="15354"/>
                </a:cubicBezTo>
                <a:cubicBezTo>
                  <a:pt x="13589" y="18008"/>
                  <a:pt x="8890" y="21666"/>
                  <a:pt x="4699" y="26327"/>
                </a:cubicBezTo>
                <a:lnTo>
                  <a:pt x="4699" y="11861"/>
                </a:lnTo>
                <a:cubicBezTo>
                  <a:pt x="12827" y="3962"/>
                  <a:pt x="23114" y="0"/>
                  <a:pt x="3581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" y="4689221"/>
            <a:ext cx="102171" cy="72898"/>
          </a:xfrm>
          <a:custGeom>
            <a:avLst/>
            <a:gdLst>
              <a:gd name="connsiteX0" fmla="*/ 0 w 102171"/>
              <a:gd name="connsiteY0" fmla="*/ 0 h 72898"/>
              <a:gd name="connsiteX1" fmla="*/ 99555 w 102171"/>
              <a:gd name="connsiteY1" fmla="*/ 0 h 72898"/>
              <a:gd name="connsiteX2" fmla="*/ 99555 w 102171"/>
              <a:gd name="connsiteY2" fmla="*/ 11176 h 72898"/>
              <a:gd name="connsiteX3" fmla="*/ 12611 w 102171"/>
              <a:gd name="connsiteY3" fmla="*/ 11176 h 72898"/>
              <a:gd name="connsiteX4" fmla="*/ 12611 w 102171"/>
              <a:gd name="connsiteY4" fmla="*/ 61595 h 72898"/>
              <a:gd name="connsiteX5" fmla="*/ 102171 w 102171"/>
              <a:gd name="connsiteY5" fmla="*/ 61595 h 72898"/>
              <a:gd name="connsiteX6" fmla="*/ 102171 w 102171"/>
              <a:gd name="connsiteY6" fmla="*/ 72898 h 72898"/>
              <a:gd name="connsiteX7" fmla="*/ 0 w 102171"/>
              <a:gd name="connsiteY7" fmla="*/ 72898 h 72898"/>
              <a:gd name="connsiteX8" fmla="*/ 0 w 102171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71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595"/>
                </a:lnTo>
                <a:lnTo>
                  <a:pt x="102171" y="61595"/>
                </a:lnTo>
                <a:lnTo>
                  <a:pt x="102171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3137" y="4680966"/>
            <a:ext cx="82321" cy="84835"/>
          </a:xfrm>
          <a:custGeom>
            <a:avLst/>
            <a:gdLst>
              <a:gd name="connsiteX0" fmla="*/ 10515 w 82321"/>
              <a:gd name="connsiteY0" fmla="*/ 0 h 84835"/>
              <a:gd name="connsiteX1" fmla="*/ 82321 w 82321"/>
              <a:gd name="connsiteY1" fmla="*/ 0 h 84835"/>
              <a:gd name="connsiteX2" fmla="*/ 60286 w 82321"/>
              <a:gd name="connsiteY2" fmla="*/ 50164 h 84835"/>
              <a:gd name="connsiteX3" fmla="*/ 8661 w 82321"/>
              <a:gd name="connsiteY3" fmla="*/ 84835 h 84835"/>
              <a:gd name="connsiteX4" fmla="*/ 0 w 82321"/>
              <a:gd name="connsiteY4" fmla="*/ 74929 h 84835"/>
              <a:gd name="connsiteX5" fmla="*/ 45402 w 82321"/>
              <a:gd name="connsiteY5" fmla="*/ 48513 h 84835"/>
              <a:gd name="connsiteX6" fmla="*/ 67690 w 82321"/>
              <a:gd name="connsiteY6" fmla="*/ 10921 h 84835"/>
              <a:gd name="connsiteX7" fmla="*/ 10515 w 82321"/>
              <a:gd name="connsiteY7" fmla="*/ 10921 h 84835"/>
              <a:gd name="connsiteX8" fmla="*/ 10515 w 82321"/>
              <a:gd name="connsiteY8" fmla="*/ 0 h 84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321" h="84835">
                <a:moveTo>
                  <a:pt x="10515" y="0"/>
                </a:moveTo>
                <a:lnTo>
                  <a:pt x="82321" y="0"/>
                </a:lnTo>
                <a:cubicBezTo>
                  <a:pt x="80416" y="18795"/>
                  <a:pt x="73075" y="35432"/>
                  <a:pt x="60286" y="50164"/>
                </a:cubicBezTo>
                <a:cubicBezTo>
                  <a:pt x="47510" y="64896"/>
                  <a:pt x="30302" y="76453"/>
                  <a:pt x="8661" y="84835"/>
                </a:cubicBezTo>
                <a:lnTo>
                  <a:pt x="0" y="74929"/>
                </a:lnTo>
                <a:cubicBezTo>
                  <a:pt x="18834" y="68579"/>
                  <a:pt x="33972" y="59816"/>
                  <a:pt x="45402" y="48513"/>
                </a:cubicBezTo>
                <a:cubicBezTo>
                  <a:pt x="56845" y="37338"/>
                  <a:pt x="64274" y="24764"/>
                  <a:pt x="67690" y="10921"/>
                </a:cubicBezTo>
                <a:lnTo>
                  <a:pt x="10515" y="10921"/>
                </a:lnTo>
                <a:lnTo>
                  <a:pt x="105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7832" y="4673981"/>
            <a:ext cx="39243" cy="162305"/>
          </a:xfrm>
          <a:custGeom>
            <a:avLst/>
            <a:gdLst>
              <a:gd name="connsiteX0" fmla="*/ 0 w 39243"/>
              <a:gd name="connsiteY0" fmla="*/ 0 h 162305"/>
              <a:gd name="connsiteX1" fmla="*/ 12573 w 39243"/>
              <a:gd name="connsiteY1" fmla="*/ 0 h 162305"/>
              <a:gd name="connsiteX2" fmla="*/ 12573 w 39243"/>
              <a:gd name="connsiteY2" fmla="*/ 64262 h 162305"/>
              <a:gd name="connsiteX3" fmla="*/ 39243 w 39243"/>
              <a:gd name="connsiteY3" fmla="*/ 64262 h 162305"/>
              <a:gd name="connsiteX4" fmla="*/ 39243 w 39243"/>
              <a:gd name="connsiteY4" fmla="*/ 75438 h 162305"/>
              <a:gd name="connsiteX5" fmla="*/ 12700 w 39243"/>
              <a:gd name="connsiteY5" fmla="*/ 75438 h 162305"/>
              <a:gd name="connsiteX6" fmla="*/ 12700 w 39243"/>
              <a:gd name="connsiteY6" fmla="*/ 162305 h 162305"/>
              <a:gd name="connsiteX7" fmla="*/ 0 w 39243"/>
              <a:gd name="connsiteY7" fmla="*/ 162305 h 162305"/>
              <a:gd name="connsiteX8" fmla="*/ 0 w 39243"/>
              <a:gd name="connsiteY8" fmla="*/ 0 h 1623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3" h="162305">
                <a:moveTo>
                  <a:pt x="0" y="0"/>
                </a:moveTo>
                <a:lnTo>
                  <a:pt x="12573" y="0"/>
                </a:lnTo>
                <a:lnTo>
                  <a:pt x="12573" y="64262"/>
                </a:lnTo>
                <a:lnTo>
                  <a:pt x="39243" y="64262"/>
                </a:lnTo>
                <a:lnTo>
                  <a:pt x="39243" y="75438"/>
                </a:lnTo>
                <a:lnTo>
                  <a:pt x="12700" y="75438"/>
                </a:lnTo>
                <a:lnTo>
                  <a:pt x="12700" y="162305"/>
                </a:lnTo>
                <a:lnTo>
                  <a:pt x="0" y="162305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6461" y="4673981"/>
            <a:ext cx="47574" cy="84454"/>
          </a:xfrm>
          <a:custGeom>
            <a:avLst/>
            <a:gdLst>
              <a:gd name="connsiteX0" fmla="*/ 35001 w 47574"/>
              <a:gd name="connsiteY0" fmla="*/ 0 h 84454"/>
              <a:gd name="connsiteX1" fmla="*/ 47574 w 47574"/>
              <a:gd name="connsiteY1" fmla="*/ 0 h 84454"/>
              <a:gd name="connsiteX2" fmla="*/ 47574 w 47574"/>
              <a:gd name="connsiteY2" fmla="*/ 84454 h 84454"/>
              <a:gd name="connsiteX3" fmla="*/ 35001 w 47574"/>
              <a:gd name="connsiteY3" fmla="*/ 84454 h 84454"/>
              <a:gd name="connsiteX4" fmla="*/ 35001 w 47574"/>
              <a:gd name="connsiteY4" fmla="*/ 68198 h 84454"/>
              <a:gd name="connsiteX5" fmla="*/ 0 w 47574"/>
              <a:gd name="connsiteY5" fmla="*/ 68198 h 84454"/>
              <a:gd name="connsiteX6" fmla="*/ 0 w 47574"/>
              <a:gd name="connsiteY6" fmla="*/ 57403 h 84454"/>
              <a:gd name="connsiteX7" fmla="*/ 35001 w 47574"/>
              <a:gd name="connsiteY7" fmla="*/ 57403 h 84454"/>
              <a:gd name="connsiteX8" fmla="*/ 35001 w 47574"/>
              <a:gd name="connsiteY8" fmla="*/ 34925 h 84454"/>
              <a:gd name="connsiteX9" fmla="*/ 2616 w 47574"/>
              <a:gd name="connsiteY9" fmla="*/ 34925 h 84454"/>
              <a:gd name="connsiteX10" fmla="*/ 2616 w 47574"/>
              <a:gd name="connsiteY10" fmla="*/ 23876 h 84454"/>
              <a:gd name="connsiteX11" fmla="*/ 35001 w 47574"/>
              <a:gd name="connsiteY11" fmla="*/ 23876 h 84454"/>
              <a:gd name="connsiteX12" fmla="*/ 35001 w 47574"/>
              <a:gd name="connsiteY12" fmla="*/ 0 h 84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7574" h="84454">
                <a:moveTo>
                  <a:pt x="35001" y="0"/>
                </a:moveTo>
                <a:lnTo>
                  <a:pt x="47574" y="0"/>
                </a:lnTo>
                <a:lnTo>
                  <a:pt x="47574" y="84454"/>
                </a:lnTo>
                <a:lnTo>
                  <a:pt x="35001" y="84454"/>
                </a:lnTo>
                <a:lnTo>
                  <a:pt x="35001" y="68198"/>
                </a:lnTo>
                <a:lnTo>
                  <a:pt x="0" y="68198"/>
                </a:lnTo>
                <a:lnTo>
                  <a:pt x="0" y="57403"/>
                </a:lnTo>
                <a:lnTo>
                  <a:pt x="35001" y="57403"/>
                </a:lnTo>
                <a:lnTo>
                  <a:pt x="35001" y="34925"/>
                </a:lnTo>
                <a:lnTo>
                  <a:pt x="2616" y="34925"/>
                </a:lnTo>
                <a:lnTo>
                  <a:pt x="2616" y="23876"/>
                </a:lnTo>
                <a:lnTo>
                  <a:pt x="35001" y="23876"/>
                </a:lnTo>
                <a:lnTo>
                  <a:pt x="3500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3149" y="4766425"/>
            <a:ext cx="47089" cy="10679"/>
          </a:xfrm>
          <a:custGeom>
            <a:avLst/>
            <a:gdLst>
              <a:gd name="connsiteX0" fmla="*/ 0 w 47089"/>
              <a:gd name="connsiteY0" fmla="*/ 5339 h 10679"/>
              <a:gd name="connsiteX1" fmla="*/ 47089 w 47089"/>
              <a:gd name="connsiteY1" fmla="*/ 5339 h 10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089" h="10679">
                <a:moveTo>
                  <a:pt x="0" y="5339"/>
                </a:moveTo>
                <a:lnTo>
                  <a:pt x="47089" y="53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9801" y="4694682"/>
            <a:ext cx="42036" cy="126364"/>
          </a:xfrm>
          <a:custGeom>
            <a:avLst/>
            <a:gdLst>
              <a:gd name="connsiteX0" fmla="*/ 36575 w 42036"/>
              <a:gd name="connsiteY0" fmla="*/ 0 h 126364"/>
              <a:gd name="connsiteX1" fmla="*/ 42036 w 42036"/>
              <a:gd name="connsiteY1" fmla="*/ 0 h 126364"/>
              <a:gd name="connsiteX2" fmla="*/ 42036 w 42036"/>
              <a:gd name="connsiteY2" fmla="*/ 126364 h 126364"/>
              <a:gd name="connsiteX3" fmla="*/ 28575 w 42036"/>
              <a:gd name="connsiteY3" fmla="*/ 126364 h 126364"/>
              <a:gd name="connsiteX4" fmla="*/ 28575 w 42036"/>
              <a:gd name="connsiteY4" fmla="*/ 19558 h 126364"/>
              <a:gd name="connsiteX5" fmla="*/ 16001 w 42036"/>
              <a:gd name="connsiteY5" fmla="*/ 27939 h 126364"/>
              <a:gd name="connsiteX6" fmla="*/ 0 w 42036"/>
              <a:gd name="connsiteY6" fmla="*/ 34162 h 126364"/>
              <a:gd name="connsiteX7" fmla="*/ 0 w 42036"/>
              <a:gd name="connsiteY7" fmla="*/ 19938 h 126364"/>
              <a:gd name="connsiteX8" fmla="*/ 19811 w 42036"/>
              <a:gd name="connsiteY8" fmla="*/ 11429 h 126364"/>
              <a:gd name="connsiteX9" fmla="*/ 36575 w 42036"/>
              <a:gd name="connsiteY9" fmla="*/ 0 h 126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42036" h="126364">
                <a:moveTo>
                  <a:pt x="36575" y="0"/>
                </a:moveTo>
                <a:lnTo>
                  <a:pt x="42036" y="0"/>
                </a:lnTo>
                <a:lnTo>
                  <a:pt x="42036" y="126364"/>
                </a:lnTo>
                <a:lnTo>
                  <a:pt x="28575" y="126364"/>
                </a:lnTo>
                <a:lnTo>
                  <a:pt x="28575" y="19558"/>
                </a:lnTo>
                <a:cubicBezTo>
                  <a:pt x="26035" y="22097"/>
                  <a:pt x="21844" y="24891"/>
                  <a:pt x="16001" y="27939"/>
                </a:cubicBezTo>
                <a:cubicBezTo>
                  <a:pt x="10159" y="30861"/>
                  <a:pt x="4825" y="33020"/>
                  <a:pt x="0" y="34162"/>
                </a:cubicBezTo>
                <a:lnTo>
                  <a:pt x="0" y="19938"/>
                </a:lnTo>
                <a:cubicBezTo>
                  <a:pt x="6223" y="18161"/>
                  <a:pt x="12826" y="15366"/>
                  <a:pt x="19811" y="11429"/>
                </a:cubicBezTo>
                <a:cubicBezTo>
                  <a:pt x="26923" y="7492"/>
                  <a:pt x="32511" y="3683"/>
                  <a:pt x="3657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35096" y="1127759"/>
            <a:ext cx="5481827" cy="4762500"/>
          </a:xfrm>
          <a:custGeom>
            <a:avLst/>
            <a:gdLst>
              <a:gd name="connsiteX0" fmla="*/ 28955 w 5481827"/>
              <a:gd name="connsiteY0" fmla="*/ 4733544 h 4762500"/>
              <a:gd name="connsiteX1" fmla="*/ 5452871 w 5481827"/>
              <a:gd name="connsiteY1" fmla="*/ 4733544 h 4762500"/>
              <a:gd name="connsiteX2" fmla="*/ 5452871 w 5481827"/>
              <a:gd name="connsiteY2" fmla="*/ 28955 h 4762500"/>
              <a:gd name="connsiteX3" fmla="*/ 28955 w 5481827"/>
              <a:gd name="connsiteY3" fmla="*/ 28955 h 4762500"/>
              <a:gd name="connsiteX4" fmla="*/ 28955 w 5481827"/>
              <a:gd name="connsiteY4" fmla="*/ 4733544 h 476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81827" h="4762500">
                <a:moveTo>
                  <a:pt x="28955" y="4733544"/>
                </a:moveTo>
                <a:lnTo>
                  <a:pt x="5452871" y="4733544"/>
                </a:lnTo>
                <a:lnTo>
                  <a:pt x="5452871" y="28955"/>
                </a:lnTo>
                <a:lnTo>
                  <a:pt x="28955" y="28955"/>
                </a:lnTo>
                <a:lnTo>
                  <a:pt x="28955" y="47335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6700" y="2171700"/>
            <a:ext cx="2753868" cy="2353056"/>
          </a:xfrm>
          <a:custGeom>
            <a:avLst/>
            <a:gdLst>
              <a:gd name="connsiteX0" fmla="*/ 28956 w 2753868"/>
              <a:gd name="connsiteY0" fmla="*/ 2324100 h 2353056"/>
              <a:gd name="connsiteX1" fmla="*/ 2724912 w 2753868"/>
              <a:gd name="connsiteY1" fmla="*/ 2324100 h 2353056"/>
              <a:gd name="connsiteX2" fmla="*/ 2724912 w 2753868"/>
              <a:gd name="connsiteY2" fmla="*/ 28955 h 2353056"/>
              <a:gd name="connsiteX3" fmla="*/ 28956 w 2753868"/>
              <a:gd name="connsiteY3" fmla="*/ 28955 h 2353056"/>
              <a:gd name="connsiteX4" fmla="*/ 28956 w 2753868"/>
              <a:gd name="connsiteY4" fmla="*/ 2324100 h 2353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3868" h="2353056">
                <a:moveTo>
                  <a:pt x="28956" y="2324100"/>
                </a:moveTo>
                <a:lnTo>
                  <a:pt x="2724912" y="2324100"/>
                </a:lnTo>
                <a:lnTo>
                  <a:pt x="2724912" y="28955"/>
                </a:lnTo>
                <a:lnTo>
                  <a:pt x="28956" y="28955"/>
                </a:lnTo>
                <a:lnTo>
                  <a:pt x="28956" y="23241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81100"/>
            <a:ext cx="9144000" cy="567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05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살펴보기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이원배치표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이원배치표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90700"/>
            <a:ext cx="9144000" cy="506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79400" y="152400"/>
            <a:ext cx="7454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만들기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03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명령어로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반복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구현한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79900" y="65532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213600" y="2413000"/>
            <a:ext cx="1828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기술통계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56200" y="6172200"/>
            <a:ext cx="3632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본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강의자료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중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통계분석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분야의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일부는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한빛아카데미㈜의</a:t>
            </a:r>
          </a:p>
          <a:p>
            <a:pPr>
              <a:lnSpc>
                <a:spcPts val="13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경영경제통계학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저자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유영태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)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을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기반으로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작성되었음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종류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66800"/>
            <a:ext cx="84709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  <a:tab pos="3556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등간형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(interval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및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척도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간격이</a:t>
            </a:r>
          </a:p>
          <a:p>
            <a:pPr>
              <a:lnSpc>
                <a:spcPts val="2800"/>
              </a:lnSpc>
              <a:tabLst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더하기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빼기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가능하지만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곱하기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</a:p>
          <a:p>
            <a:pPr>
              <a:lnSpc>
                <a:spcPts val="2800"/>
              </a:lnSpc>
              <a:tabLst>
                <a:tab pos="3429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나누기는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불가능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절대영점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無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3429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온도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IQ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048000"/>
            <a:ext cx="524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(ratio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비율까지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유의미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3467100"/>
            <a:ext cx="3213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몸무게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거리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높이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318000"/>
            <a:ext cx="8483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(nominal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또는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상관없이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붙이는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4686300"/>
            <a:ext cx="4356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척도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종교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지역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결혼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537200"/>
            <a:ext cx="7708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서열형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(ordinal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유사하지만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5905500"/>
            <a:ext cx="5562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개념이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차이가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학점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강의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평가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2273300"/>
            <a:ext cx="8559800" cy="339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597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기술통계학과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추론통계학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1638300"/>
            <a:ext cx="6019800" cy="401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모수와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통계량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52600" y="2336800"/>
            <a:ext cx="56134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73300" y="3924300"/>
            <a:ext cx="45974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419600"/>
            <a:ext cx="9144000" cy="243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79400"/>
            <a:ext cx="77978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중심위치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합한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관측치의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나누어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33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중간값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값까지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정렬했을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중간에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위치한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530600"/>
            <a:ext cx="5346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최빈값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많이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나타나는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관측치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257300"/>
            <a:ext cx="8763000" cy="473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9100" y="1841500"/>
            <a:ext cx="33020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2400" y="3568700"/>
            <a:ext cx="6273800" cy="114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953000"/>
            <a:ext cx="91440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80137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(range):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간단한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변동성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척도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통계량으로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최댓값에서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최솟값을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빼서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92400"/>
            <a:ext cx="7632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(variance):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기준으로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분포되어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정도를</a:t>
            </a:r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324" y="2203704"/>
            <a:ext cx="7772400" cy="3960875"/>
          </a:xfrm>
          <a:custGeom>
            <a:avLst/>
            <a:gdLst>
              <a:gd name="connsiteX0" fmla="*/ 0 w 7772400"/>
              <a:gd name="connsiteY0" fmla="*/ 3960875 h 3960875"/>
              <a:gd name="connsiteX1" fmla="*/ 7772400 w 7772400"/>
              <a:gd name="connsiteY1" fmla="*/ 3960875 h 3960875"/>
              <a:gd name="connsiteX2" fmla="*/ 7772400 w 7772400"/>
              <a:gd name="connsiteY2" fmla="*/ 0 h 3960875"/>
              <a:gd name="connsiteX3" fmla="*/ 0 w 7772400"/>
              <a:gd name="connsiteY3" fmla="*/ 0 h 3960875"/>
              <a:gd name="connsiteX4" fmla="*/ 0 w 7772400"/>
              <a:gd name="connsiteY4" fmla="*/ 3960875 h 396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2400" h="3960875">
                <a:moveTo>
                  <a:pt x="0" y="3960875"/>
                </a:moveTo>
                <a:lnTo>
                  <a:pt x="7772400" y="3960875"/>
                </a:lnTo>
                <a:lnTo>
                  <a:pt x="7772400" y="0"/>
                </a:lnTo>
                <a:lnTo>
                  <a:pt x="0" y="0"/>
                </a:lnTo>
                <a:lnTo>
                  <a:pt x="0" y="3960875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76500" y="1714500"/>
            <a:ext cx="4191000" cy="34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41500" y="2628900"/>
            <a:ext cx="5461000" cy="62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41500" y="3721100"/>
            <a:ext cx="54610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171700" y="5194300"/>
            <a:ext cx="4800600" cy="71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15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11176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1168400"/>
            <a:ext cx="70612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졸업반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학생들의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기업의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</a:t>
            </a:r>
          </a:p>
          <a:p>
            <a:pPr>
              <a:lnSpc>
                <a:spcPts val="28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계산하시오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모평균(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먼저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계산해야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산출한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모평균을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바탕으로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4838700"/>
            <a:ext cx="5080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모분산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간편식을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더욱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쉽게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답을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74800" y="1625600"/>
            <a:ext cx="59944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4800" y="2997200"/>
            <a:ext cx="5994400" cy="132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235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324" y="2276856"/>
            <a:ext cx="7772400" cy="3887724"/>
          </a:xfrm>
          <a:custGeom>
            <a:avLst/>
            <a:gdLst>
              <a:gd name="connsiteX0" fmla="*/ 0 w 7772400"/>
              <a:gd name="connsiteY0" fmla="*/ 3887724 h 3887724"/>
              <a:gd name="connsiteX1" fmla="*/ 7772400 w 7772400"/>
              <a:gd name="connsiteY1" fmla="*/ 3887724 h 3887724"/>
              <a:gd name="connsiteX2" fmla="*/ 7772400 w 7772400"/>
              <a:gd name="connsiteY2" fmla="*/ 0 h 3887724"/>
              <a:gd name="connsiteX3" fmla="*/ 0 w 7772400"/>
              <a:gd name="connsiteY3" fmla="*/ 0 h 3887724"/>
              <a:gd name="connsiteX4" fmla="*/ 0 w 7772400"/>
              <a:gd name="connsiteY4" fmla="*/ 3887724 h 3887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2400" h="3887724">
                <a:moveTo>
                  <a:pt x="0" y="3887724"/>
                </a:moveTo>
                <a:lnTo>
                  <a:pt x="7772400" y="3887724"/>
                </a:lnTo>
                <a:lnTo>
                  <a:pt x="7772400" y="0"/>
                </a:lnTo>
                <a:lnTo>
                  <a:pt x="0" y="0"/>
                </a:lnTo>
                <a:lnTo>
                  <a:pt x="0" y="3887724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44900" y="1739900"/>
            <a:ext cx="1854200" cy="39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65400" y="2946400"/>
            <a:ext cx="1143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02000" y="3276600"/>
            <a:ext cx="2540000" cy="44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92400" y="4279900"/>
            <a:ext cx="37592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473700"/>
            <a:ext cx="9144000" cy="1384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15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527300"/>
            <a:ext cx="6883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6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것이기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산출할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것이며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895600"/>
            <a:ext cx="1422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표본평균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2895600"/>
            <a:ext cx="2146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우선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계산해야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3873500"/>
            <a:ext cx="4940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산출한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표본평균을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바탕으로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5080000"/>
            <a:ext cx="5283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표본분산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간편식을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더욱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쉽게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답을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003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977900"/>
            <a:ext cx="6972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졸업반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학생들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6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마지막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기업의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수이다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계산하시오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0" y="1981200"/>
            <a:ext cx="6350000" cy="130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97000" y="3416300"/>
            <a:ext cx="6350000" cy="1270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79502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표준편차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(standard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deviation):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마찬가지로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기준으로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분포되어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정도를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324" y="2410968"/>
            <a:ext cx="7772400" cy="3753612"/>
          </a:xfrm>
          <a:custGeom>
            <a:avLst/>
            <a:gdLst>
              <a:gd name="connsiteX0" fmla="*/ 0 w 7772400"/>
              <a:gd name="connsiteY0" fmla="*/ 3753612 h 3753612"/>
              <a:gd name="connsiteX1" fmla="*/ 7772400 w 7772400"/>
              <a:gd name="connsiteY1" fmla="*/ 3753612 h 3753612"/>
              <a:gd name="connsiteX2" fmla="*/ 7772400 w 7772400"/>
              <a:gd name="connsiteY2" fmla="*/ 0 h 3753612"/>
              <a:gd name="connsiteX3" fmla="*/ 0 w 7772400"/>
              <a:gd name="connsiteY3" fmla="*/ 0 h 3753612"/>
              <a:gd name="connsiteX4" fmla="*/ 0 w 7772400"/>
              <a:gd name="connsiteY4" fmla="*/ 3753612 h 3753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2400" h="3753612">
                <a:moveTo>
                  <a:pt x="0" y="3753612"/>
                </a:moveTo>
                <a:lnTo>
                  <a:pt x="7772400" y="3753612"/>
                </a:lnTo>
                <a:lnTo>
                  <a:pt x="7772400" y="0"/>
                </a:lnTo>
                <a:lnTo>
                  <a:pt x="0" y="0"/>
                </a:lnTo>
                <a:lnTo>
                  <a:pt x="0" y="3753612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1625600"/>
            <a:ext cx="46609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65300" y="3276600"/>
            <a:ext cx="561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06500" y="4546600"/>
            <a:ext cx="6832600" cy="104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15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변동성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9017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876300"/>
            <a:ext cx="67818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졸업반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학생들의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마지막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중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입사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기업의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수이다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표준편차를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계산하시오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540000"/>
            <a:ext cx="7137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우선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표본이라는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없기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모집단의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표준편차를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산출할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것이며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이에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앞서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모평균(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계산해야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4064000"/>
            <a:ext cx="4940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산출한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모평균을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바탕으로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모표준편차를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124" y="4652772"/>
            <a:ext cx="7773924" cy="809244"/>
          </a:xfrm>
          <a:custGeom>
            <a:avLst/>
            <a:gdLst>
              <a:gd name="connsiteX0" fmla="*/ 0 w 7773924"/>
              <a:gd name="connsiteY0" fmla="*/ 809244 h 809244"/>
              <a:gd name="connsiteX1" fmla="*/ 7773924 w 7773924"/>
              <a:gd name="connsiteY1" fmla="*/ 809244 h 809244"/>
              <a:gd name="connsiteX2" fmla="*/ 7773924 w 7773924"/>
              <a:gd name="connsiteY2" fmla="*/ 0 h 809244"/>
              <a:gd name="connsiteX3" fmla="*/ 0 w 7773924"/>
              <a:gd name="connsiteY3" fmla="*/ 0 h 809244"/>
              <a:gd name="connsiteX4" fmla="*/ 0 w 7773924"/>
              <a:gd name="connsiteY4" fmla="*/ 809244 h 809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3924" h="809244">
                <a:moveTo>
                  <a:pt x="0" y="809244"/>
                </a:moveTo>
                <a:lnTo>
                  <a:pt x="7773924" y="809244"/>
                </a:lnTo>
                <a:lnTo>
                  <a:pt x="7773924" y="0"/>
                </a:lnTo>
                <a:lnTo>
                  <a:pt x="0" y="0"/>
                </a:lnTo>
                <a:lnTo>
                  <a:pt x="0" y="809244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08200" y="1549400"/>
            <a:ext cx="4902200" cy="105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52700" y="3987800"/>
            <a:ext cx="39624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79600" y="4724400"/>
            <a:ext cx="5232400" cy="60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641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상대위치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백분위수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32385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213100"/>
            <a:ext cx="6972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표본에서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75-percentile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몇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수이며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해당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무엇인지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계산하시오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2400" y="1549400"/>
            <a:ext cx="6299200" cy="52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7100" y="3200400"/>
            <a:ext cx="7264400" cy="252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641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상대위치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사분위수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(quartile)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743200"/>
            <a:ext cx="2578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상자그림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(box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plot)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89100"/>
            <a:ext cx="9144000" cy="516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80645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공분산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(covariance):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선형성을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상호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7900"/>
            <a:ext cx="9144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55700"/>
            <a:ext cx="9144000" cy="570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324" y="1196340"/>
            <a:ext cx="7772400" cy="4824984"/>
          </a:xfrm>
          <a:custGeom>
            <a:avLst/>
            <a:gdLst>
              <a:gd name="connsiteX0" fmla="*/ 0 w 7772400"/>
              <a:gd name="connsiteY0" fmla="*/ 4824984 h 4824984"/>
              <a:gd name="connsiteX1" fmla="*/ 7772400 w 7772400"/>
              <a:gd name="connsiteY1" fmla="*/ 4824984 h 4824984"/>
              <a:gd name="connsiteX2" fmla="*/ 7772400 w 7772400"/>
              <a:gd name="connsiteY2" fmla="*/ 0 h 4824984"/>
              <a:gd name="connsiteX3" fmla="*/ 0 w 7772400"/>
              <a:gd name="connsiteY3" fmla="*/ 0 h 4824984"/>
              <a:gd name="connsiteX4" fmla="*/ 0 w 7772400"/>
              <a:gd name="connsiteY4" fmla="*/ 4824984 h 4824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2400" h="4824984">
                <a:moveTo>
                  <a:pt x="0" y="4824984"/>
                </a:moveTo>
                <a:lnTo>
                  <a:pt x="7772400" y="4824984"/>
                </a:lnTo>
                <a:lnTo>
                  <a:pt x="7772400" y="0"/>
                </a:lnTo>
                <a:lnTo>
                  <a:pt x="0" y="0"/>
                </a:lnTo>
                <a:lnTo>
                  <a:pt x="0" y="4824984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8500" y="2159000"/>
            <a:ext cx="5207000" cy="163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0900" y="4711700"/>
            <a:ext cx="4584700" cy="129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25654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508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(1)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모공분산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8288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1790700"/>
            <a:ext cx="4457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수식에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모공분산을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구해보자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42926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4254500"/>
            <a:ext cx="1079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간편식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816100"/>
            <a:ext cx="4572000" cy="204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16100" y="4356100"/>
            <a:ext cx="5486400" cy="111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83566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상관계수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(coefficient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correlation):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선형성을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324" y="1053084"/>
            <a:ext cx="7772400" cy="5039868"/>
          </a:xfrm>
          <a:custGeom>
            <a:avLst/>
            <a:gdLst>
              <a:gd name="connsiteX0" fmla="*/ 0 w 7772400"/>
              <a:gd name="connsiteY0" fmla="*/ 5039868 h 5039868"/>
              <a:gd name="connsiteX1" fmla="*/ 7772400 w 7772400"/>
              <a:gd name="connsiteY1" fmla="*/ 5039868 h 5039868"/>
              <a:gd name="connsiteX2" fmla="*/ 7772400 w 7772400"/>
              <a:gd name="connsiteY2" fmla="*/ 0 h 5039868"/>
              <a:gd name="connsiteX3" fmla="*/ 0 w 7772400"/>
              <a:gd name="connsiteY3" fmla="*/ 0 h 5039868"/>
              <a:gd name="connsiteX4" fmla="*/ 0 w 7772400"/>
              <a:gd name="connsiteY4" fmla="*/ 5039868 h 5039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72400" h="5039868">
                <a:moveTo>
                  <a:pt x="0" y="5039868"/>
                </a:moveTo>
                <a:lnTo>
                  <a:pt x="7772400" y="5039868"/>
                </a:lnTo>
                <a:lnTo>
                  <a:pt x="7772400" y="0"/>
                </a:lnTo>
                <a:lnTo>
                  <a:pt x="0" y="0"/>
                </a:lnTo>
                <a:lnTo>
                  <a:pt x="0" y="5039868"/>
                </a:lnTo>
              </a:path>
            </a:pathLst>
          </a:custGeom>
          <a:solidFill>
            <a:srgbClr val="fff9e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1219200"/>
            <a:ext cx="6045200" cy="156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36700" y="2844800"/>
            <a:ext cx="6070600" cy="297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51689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508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(1)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모상관계수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수식에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모상관계수를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구해보자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1981200"/>
            <a:ext cx="4762500" cy="124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76835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결정계수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(coefficient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determination):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상관계수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제곱으로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계산하며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최소자승법으로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인한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추세선의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900" y="2336800"/>
            <a:ext cx="5384800" cy="289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80518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선형관계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척도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최소자승법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(least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square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method):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산포도의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점과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사이의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편차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제곱의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가장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작도록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직선식을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98600"/>
            <a:ext cx="9144000" cy="5359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172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의심거래보고제도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Suspicious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Transaction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Reporting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System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807200" y="2374900"/>
            <a:ext cx="2235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회귀분석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20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추세선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17900" y="1244600"/>
            <a:ext cx="1752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중간고사와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총점과의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관계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1841500"/>
            <a:ext cx="2286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1524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40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55880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5588000"/>
            <a:ext cx="76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55880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41800" y="5588000"/>
            <a:ext cx="825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15</a:t>
            </a:r>
            <a:r>
              <a:rPr lang="en-US" altLang="zh-CN" sz="1403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55880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35700" y="55880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08800" y="5588000"/>
            <a:ext cx="152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5867400"/>
            <a:ext cx="673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03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중간고사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6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1651000" y="3517900"/>
            <a:ext cx="355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88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총점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500" y="1905000"/>
            <a:ext cx="5715000" cy="326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514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최소자승법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49400"/>
            <a:ext cx="9144000" cy="530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514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최소자승법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17600"/>
            <a:ext cx="9144000" cy="574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40154" y="2605786"/>
            <a:ext cx="24892" cy="1439163"/>
          </a:xfrm>
          <a:custGeom>
            <a:avLst/>
            <a:gdLst>
              <a:gd name="connsiteX0" fmla="*/ 6350 w 24892"/>
              <a:gd name="connsiteY0" fmla="*/ 6350 h 1439163"/>
              <a:gd name="connsiteX1" fmla="*/ 6350 w 24892"/>
              <a:gd name="connsiteY1" fmla="*/ 1432813 h 143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1439163">
                <a:moveTo>
                  <a:pt x="6350" y="6350"/>
                </a:moveTo>
                <a:lnTo>
                  <a:pt x="6350" y="143281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65250" y="3512566"/>
            <a:ext cx="3734308" cy="24892"/>
          </a:xfrm>
          <a:custGeom>
            <a:avLst/>
            <a:gdLst>
              <a:gd name="connsiteX0" fmla="*/ 6350 w 3734308"/>
              <a:gd name="connsiteY0" fmla="*/ 6350 h 24892"/>
              <a:gd name="connsiteX1" fmla="*/ 3727958 w 3734308"/>
              <a:gd name="connsiteY1" fmla="*/ 6350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734308" h="24892">
                <a:moveTo>
                  <a:pt x="6350" y="6350"/>
                </a:moveTo>
                <a:lnTo>
                  <a:pt x="372795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09572" y="2496312"/>
            <a:ext cx="3009899" cy="1333500"/>
          </a:xfrm>
          <a:custGeom>
            <a:avLst/>
            <a:gdLst>
              <a:gd name="connsiteX0" fmla="*/ 19050 w 3009899"/>
              <a:gd name="connsiteY0" fmla="*/ 1314450 h 1333500"/>
              <a:gd name="connsiteX1" fmla="*/ 2990849 w 3009899"/>
              <a:gd name="connsiteY1" fmla="*/ 19050 h 1333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09899" h="1333500">
                <a:moveTo>
                  <a:pt x="19050" y="1314450"/>
                </a:moveTo>
                <a:lnTo>
                  <a:pt x="2990849" y="19050"/>
                </a:lnTo>
              </a:path>
            </a:pathLst>
          </a:custGeom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33344" y="3262883"/>
            <a:ext cx="1705355" cy="57912"/>
          </a:xfrm>
          <a:custGeom>
            <a:avLst/>
            <a:gdLst>
              <a:gd name="connsiteX0" fmla="*/ 14477 w 1705355"/>
              <a:gd name="connsiteY0" fmla="*/ 14478 h 57912"/>
              <a:gd name="connsiteX1" fmla="*/ 1690877 w 1705355"/>
              <a:gd name="connsiteY1" fmla="*/ 14478 h 57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05355" h="57912">
                <a:moveTo>
                  <a:pt x="14477" y="14478"/>
                </a:moveTo>
                <a:lnTo>
                  <a:pt x="1690877" y="14478"/>
                </a:lnTo>
              </a:path>
            </a:pathLst>
          </a:custGeom>
          <a:ln w="25400">
            <a:solidFill>
              <a:srgbClr val="0033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9743" y="2577084"/>
            <a:ext cx="57912" cy="714756"/>
          </a:xfrm>
          <a:custGeom>
            <a:avLst/>
            <a:gdLst>
              <a:gd name="connsiteX0" fmla="*/ 14478 w 57912"/>
              <a:gd name="connsiteY0" fmla="*/ 14477 h 714756"/>
              <a:gd name="connsiteX1" fmla="*/ 14478 w 57912"/>
              <a:gd name="connsiteY1" fmla="*/ 700278 h 714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7912" h="714756">
                <a:moveTo>
                  <a:pt x="14478" y="14477"/>
                </a:moveTo>
                <a:lnTo>
                  <a:pt x="14478" y="700278"/>
                </a:lnTo>
              </a:path>
            </a:pathLst>
          </a:custGeom>
          <a:ln w="25400">
            <a:solidFill>
              <a:srgbClr val="003399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375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연속형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(x)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최고혈압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(y)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2794000"/>
            <a:ext cx="1473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4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74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3" dirty="0" smtClean="0">
                <a:solidFill>
                  <a:srgbClr val="17bbfd"/>
                </a:solidFill>
                <a:latin typeface="Segoe UI Symbol" pitchFamily="18" charset="0"/>
                <a:cs typeface="Segoe UI Symbol" pitchFamily="18" charset="0"/>
              </a:rPr>
              <a:t></a:t>
            </a:r>
            <a:r>
              <a:rPr lang="en-US" altLang="zh-CN" sz="274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α</a:t>
            </a:r>
            <a:r>
              <a:rPr lang="en-US" altLang="zh-CN" sz="274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3" dirty="0" smtClean="0">
                <a:solidFill>
                  <a:srgbClr val="17bbfd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74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β</a:t>
            </a:r>
            <a:r>
              <a:rPr lang="en-US" altLang="zh-CN" sz="171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74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4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71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13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28900"/>
            <a:ext cx="54102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</a:p>
          <a:p>
            <a:pPr>
              <a:lnSpc>
                <a:spcPts val="34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				</a:t>
            </a:r>
            <a:r>
              <a:rPr lang="en-US" altLang="zh-CN" sz="1596" b="1" dirty="0" smtClean="0">
                <a:solidFill>
                  <a:srgbClr val="000099"/>
                </a:solidFill>
                <a:latin typeface="굴림" pitchFamily="18" charset="0"/>
                <a:cs typeface="굴림" pitchFamily="18" charset="0"/>
              </a:rPr>
              <a:t>기울기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b</a:t>
            </a:r>
            <a:r>
              <a:rPr lang="en-US" altLang="zh-CN" sz="133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회귀계수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b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7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기초로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계산</a:t>
            </a:r>
          </a:p>
          <a:p>
            <a:pPr>
              <a:lnSpc>
                <a:spcPts val="30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평균적인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변화량</a:t>
            </a:r>
          </a:p>
          <a:p>
            <a:pPr>
              <a:lnSpc>
                <a:spcPts val="30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Least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squares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방식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457200" algn="l"/>
                <a:tab pos="1181100" algn="l"/>
                <a:tab pos="3937000" algn="l"/>
                <a:tab pos="4305300" algn="l"/>
                <a:tab pos="4521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990600"/>
            <a:ext cx="5092700" cy="361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19500" y="4699000"/>
            <a:ext cx="19050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11600" y="5588000"/>
            <a:ext cx="1320800" cy="43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962" y="1551177"/>
            <a:ext cx="7500112" cy="1315720"/>
          </a:xfrm>
          <a:custGeom>
            <a:avLst/>
            <a:gdLst>
              <a:gd name="connsiteX0" fmla="*/ 6350 w 7500112"/>
              <a:gd name="connsiteY0" fmla="*/ 1309370 h 1315720"/>
              <a:gd name="connsiteX1" fmla="*/ 7493762 w 7500112"/>
              <a:gd name="connsiteY1" fmla="*/ 1309370 h 1315720"/>
              <a:gd name="connsiteX2" fmla="*/ 7493762 w 7500112"/>
              <a:gd name="connsiteY2" fmla="*/ 6350 h 1315720"/>
              <a:gd name="connsiteX3" fmla="*/ 6350 w 7500112"/>
              <a:gd name="connsiteY3" fmla="*/ 6350 h 1315720"/>
              <a:gd name="connsiteX4" fmla="*/ 6350 w 7500112"/>
              <a:gd name="connsiteY4" fmla="*/ 1309370 h 1315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00112" h="1315720">
                <a:moveTo>
                  <a:pt x="6350" y="1309370"/>
                </a:moveTo>
                <a:lnTo>
                  <a:pt x="7493762" y="1309370"/>
                </a:lnTo>
                <a:lnTo>
                  <a:pt x="7493762" y="6350"/>
                </a:lnTo>
                <a:lnTo>
                  <a:pt x="6350" y="6350"/>
                </a:lnTo>
                <a:lnTo>
                  <a:pt x="6350" y="1309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6300" y="1701800"/>
            <a:ext cx="2311400" cy="111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70000" y="2933700"/>
            <a:ext cx="6604000" cy="289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1968500"/>
            <a:ext cx="7213600" cy="198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714500"/>
            <a:ext cx="18542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0700" y="2197100"/>
            <a:ext cx="241300" cy="35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95400" y="2540000"/>
            <a:ext cx="65532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3568700"/>
            <a:ext cx="9144000" cy="3289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79400"/>
            <a:ext cx="8229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기온이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높을수록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아이스크림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판매량은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높아진다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기온에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기업의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아이스크림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일별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판매량을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조사한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데이터이다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자료를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통하여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단순회귀분석에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회귀식이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추정되었다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2352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2235200"/>
            <a:ext cx="850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8.225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066800"/>
            <a:ext cx="292100" cy="34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1300" y="1028700"/>
            <a:ext cx="406400" cy="45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87800" y="1003300"/>
            <a:ext cx="7239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20800" y="1917700"/>
            <a:ext cx="6565900" cy="163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3860800"/>
            <a:ext cx="9144000" cy="2997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117600"/>
            <a:ext cx="1016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결정계수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51100" y="1117600"/>
            <a:ext cx="19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25800" y="1117600"/>
            <a:ext cx="596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이므로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62500" y="1117600"/>
            <a:ext cx="3213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이다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상당한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설명력을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보인다고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4859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판단할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1625600"/>
            <a:ext cx="4470400" cy="280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041900"/>
            <a:ext cx="8369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회귀식이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유의미하지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않다는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귀무가설을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기각하여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5%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유의수준하에서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유의미성을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확인할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108200"/>
            <a:ext cx="4445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5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23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24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27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28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29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32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33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35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17145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2095500"/>
            <a:ext cx="4572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sz="1802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혈압</a:t>
            </a:r>
            <a:r>
              <a:rPr lang="en-US" altLang="zh-CN" sz="15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SBP</a:t>
            </a:r>
          </a:p>
          <a:p>
            <a:pPr>
              <a:lnSpc>
                <a:spcPts val="26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131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128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116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106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114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123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117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122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99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121</a:t>
            </a:r>
          </a:p>
          <a:p>
            <a:pPr>
              <a:lnSpc>
                <a:spcPts val="1900"/>
              </a:lnSpc>
              <a:tabLst>
                <a:tab pos="762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2108200"/>
            <a:ext cx="4572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41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41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46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47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48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49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49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50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51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51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17145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40300" y="2095500"/>
            <a:ext cx="4445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sz="1802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혈압</a:t>
            </a:r>
            <a:r>
              <a:rPr lang="en-US" altLang="zh-CN" sz="15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SBP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139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171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137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111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115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133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128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183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130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133</a:t>
            </a:r>
          </a:p>
          <a:p>
            <a:pPr>
              <a:lnSpc>
                <a:spcPts val="19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83400" y="2108200"/>
            <a:ext cx="4445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5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</a:p>
          <a:p>
            <a:pPr>
              <a:lnSpc>
                <a:spcPts val="26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52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54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56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57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58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59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63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67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71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77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17145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2095500"/>
            <a:ext cx="4445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802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혈압</a:t>
            </a:r>
            <a:r>
              <a:rPr lang="en-US" altLang="zh-CN" sz="159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SBP</a:t>
            </a:r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128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105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145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141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153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157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155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176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172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178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217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081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276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293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70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80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57150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90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93700"/>
            <a:ext cx="24384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최고혈압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(SBP)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200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140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100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520700" algn="l"/>
                <a:tab pos="609600" algn="l"/>
                <a:tab pos="698500" algn="l"/>
              </a:tabLst>
            </a:pPr>
            <a:r>
              <a:rPr lang="en-US" altLang="zh-CN" dirty="0" smtClean="0"/>
              <a:t>		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80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97300" y="5727700"/>
            <a:ext cx="1079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172" dirty="0" smtClean="0">
                <a:solidFill>
                  <a:srgbClr val="000000"/>
                </a:solidFill>
                <a:latin typeface="돋움" pitchFamily="18" charset="0"/>
                <a:cs typeface="돋움" pitchFamily="18" charset="0"/>
              </a:rPr>
              <a:t>50</a:t>
            </a:r>
          </a:p>
          <a:p>
            <a:pPr>
              <a:lnSpc>
                <a:spcPts val="1700"/>
              </a:lnSpc>
              <a:tabLst>
                <a:tab pos="2286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0" y="2146300"/>
            <a:ext cx="2933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97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SBP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dirty="0" smtClean="0">
                <a:solidFill>
                  <a:srgbClr val="17bbfd"/>
                </a:solidFill>
                <a:latin typeface="Segoe UI Symbol" pitchFamily="18" charset="0"/>
                <a:cs typeface="Segoe UI Symbol" pitchFamily="18" charset="0"/>
              </a:rPr>
              <a:t>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81.54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dirty="0" smtClean="0">
                <a:solidFill>
                  <a:srgbClr val="17bbfd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1.222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dirty="0" smtClean="0">
                <a:solidFill>
                  <a:srgbClr val="17bbfd"/>
                </a:solidFill>
                <a:latin typeface="Segoe UI Symbol" pitchFamily="18" charset="0"/>
                <a:cs typeface="Segoe UI Symbol" pitchFamily="18" charset="0"/>
              </a:rPr>
              <a:t></a:t>
            </a:r>
            <a:r>
              <a:rPr lang="en-US" altLang="zh-CN" sz="2097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97" b="1" dirty="0" smtClean="0">
                <a:solidFill>
                  <a:srgbClr val="17bbfd"/>
                </a:solidFill>
                <a:latin typeface="Arial" pitchFamily="18" charset="0"/>
                <a:cs typeface="Arial" pitchFamily="18" charset="0"/>
              </a:rPr>
              <a:t>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7200" y="6286500"/>
            <a:ext cx="56642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adapted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from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Colton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T.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Statistics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Medicine.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Boston: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Little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Brown,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1974</a:t>
            </a:r>
          </a:p>
          <a:p>
            <a:pPr>
              <a:lnSpc>
                <a:spcPts val="2200"/>
              </a:lnSpc>
              <a:tabLst>
                <a:tab pos="3810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65400" y="1905000"/>
            <a:ext cx="4013200" cy="334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다중회귀분석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673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Google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Image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Search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" y="2032000"/>
            <a:ext cx="7213600" cy="198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다중회귀분석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81000"/>
            <a:ext cx="8369300" cy="485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다중회귀분석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연속형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(y)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dirty="0" smtClean="0"/>
              <a:t>			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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α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β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β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...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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β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237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7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48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83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부분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회귀계수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b</a:t>
            </a:r>
            <a:r>
              <a:rPr lang="en-US" altLang="zh-CN" sz="133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</a:p>
          <a:p>
            <a:pPr>
              <a:lnSpc>
                <a:spcPts val="30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들이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그대로인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상태에서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변화량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예시</a:t>
            </a:r>
          </a:p>
          <a:p>
            <a:pPr>
              <a:lnSpc>
                <a:spcPts val="3000"/>
              </a:lnSpc>
              <a:tabLst>
                <a:tab pos="76200" algn="l"/>
                <a:tab pos="457200" algn="l"/>
                <a:tab pos="2438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최고혈압과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몸무게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84582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로지스틱회귀분석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이진형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범주형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…),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연속형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…)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변수들의</a:t>
            </a:r>
          </a:p>
          <a:p>
            <a:pPr>
              <a:lnSpc>
                <a:spcPts val="2500"/>
              </a:lnSpc>
              <a:tabLst>
                <a:tab pos="762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집합과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이진형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관계를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모델링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2463800"/>
            <a:ext cx="4445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6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22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23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24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27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28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32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33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35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20701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심장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2451100"/>
            <a:ext cx="4445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651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질환</a:t>
            </a:r>
            <a:r>
              <a:rPr lang="en-US" altLang="zh-CN" sz="16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98900" y="2463800"/>
            <a:ext cx="4953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46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47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48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49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49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20701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심장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2451100"/>
            <a:ext cx="4445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질환</a:t>
            </a:r>
            <a:r>
              <a:rPr lang="en-US" altLang="zh-CN" sz="16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2463800"/>
            <a:ext cx="4572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54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55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58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62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65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67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71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77</a:t>
            </a:r>
          </a:p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59700" y="2070100"/>
            <a:ext cx="444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심장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59700" y="2451100"/>
            <a:ext cx="444500" cy="323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524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질환</a:t>
            </a:r>
            <a:r>
              <a:rPr lang="en-US" altLang="zh-CN" sz="165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655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5880100"/>
            <a:ext cx="2857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심장질환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이면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미발병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이면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발병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271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5524500"/>
            <a:ext cx="812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E(years)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1320800" y="3619500"/>
            <a:ext cx="901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368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Signsofcoronarydisease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4508500"/>
            <a:ext cx="254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06600" y="1651000"/>
            <a:ext cx="317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34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5232400"/>
            <a:ext cx="165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0" y="5232400"/>
            <a:ext cx="24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5232400"/>
            <a:ext cx="24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5232400"/>
            <a:ext cx="24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32500" y="5232400"/>
            <a:ext cx="241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46900" y="5232400"/>
            <a:ext cx="317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34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100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4876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그룹별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발병율로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48300" y="1536700"/>
            <a:ext cx="889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Diseased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2133600"/>
            <a:ext cx="10160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90500" algn="l"/>
              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group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92500" y="2133600"/>
            <a:ext cx="9779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28600" algn="l"/>
              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169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group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07000" y="2133600"/>
            <a:ext cx="1016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2133600"/>
            <a:ext cx="4699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	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%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57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3500" algn="l"/>
                <a:tab pos="114300" algn="l"/>
                <a:tab pos="292100" algn="l"/>
              </a:tabLst>
            </a:pPr>
            <a:r>
              <a:rPr lang="en-US" altLang="zh-CN" sz="169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100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0955" y="1659615"/>
            <a:ext cx="21294" cy="3333479"/>
          </a:xfrm>
          <a:custGeom>
            <a:avLst/>
            <a:gdLst>
              <a:gd name="connsiteX0" fmla="*/ 6350 w 21294"/>
              <a:gd name="connsiteY0" fmla="*/ 6350 h 3333479"/>
              <a:gd name="connsiteX1" fmla="*/ 6350 w 21294"/>
              <a:gd name="connsiteY1" fmla="*/ 3327129 h 3333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3333479">
                <a:moveTo>
                  <a:pt x="6350" y="6350"/>
                </a:moveTo>
                <a:lnTo>
                  <a:pt x="6350" y="33271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4989836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4327684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3655852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2993712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2321754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720" y="1659615"/>
            <a:ext cx="66280" cy="21294"/>
          </a:xfrm>
          <a:custGeom>
            <a:avLst/>
            <a:gdLst>
              <a:gd name="connsiteX0" fmla="*/ 6350 w 66280"/>
              <a:gd name="connsiteY0" fmla="*/ 6350 h 21294"/>
              <a:gd name="connsiteX1" fmla="*/ 59930 w 66280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280" h="21294">
                <a:moveTo>
                  <a:pt x="6350" y="6350"/>
                </a:moveTo>
                <a:lnTo>
                  <a:pt x="5993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0956" y="4989836"/>
            <a:ext cx="4948744" cy="21294"/>
          </a:xfrm>
          <a:custGeom>
            <a:avLst/>
            <a:gdLst>
              <a:gd name="connsiteX0" fmla="*/ 6350 w 4948744"/>
              <a:gd name="connsiteY0" fmla="*/ 6350 h 21294"/>
              <a:gd name="connsiteX1" fmla="*/ 4942394 w 4948744"/>
              <a:gd name="connsiteY1" fmla="*/ 6350 h 2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48744" h="21294">
                <a:moveTo>
                  <a:pt x="6350" y="6350"/>
                </a:moveTo>
                <a:lnTo>
                  <a:pt x="49423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0956" y="4999592"/>
            <a:ext cx="21294" cy="78788"/>
          </a:xfrm>
          <a:custGeom>
            <a:avLst/>
            <a:gdLst>
              <a:gd name="connsiteX0" fmla="*/ 6350 w 21294"/>
              <a:gd name="connsiteY0" fmla="*/ 72438 h 78788"/>
              <a:gd name="connsiteX1" fmla="*/ 6350 w 21294"/>
              <a:gd name="connsiteY1" fmla="*/ 6350 h 78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78788">
                <a:moveTo>
                  <a:pt x="6350" y="7243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95145" y="4999592"/>
            <a:ext cx="21294" cy="78788"/>
          </a:xfrm>
          <a:custGeom>
            <a:avLst/>
            <a:gdLst>
              <a:gd name="connsiteX0" fmla="*/ 6350 w 21294"/>
              <a:gd name="connsiteY0" fmla="*/ 72438 h 78788"/>
              <a:gd name="connsiteX1" fmla="*/ 6350 w 21294"/>
              <a:gd name="connsiteY1" fmla="*/ 6350 h 78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78788">
                <a:moveTo>
                  <a:pt x="6350" y="7243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36581" y="4999592"/>
            <a:ext cx="21294" cy="78788"/>
          </a:xfrm>
          <a:custGeom>
            <a:avLst/>
            <a:gdLst>
              <a:gd name="connsiteX0" fmla="*/ 6350 w 21294"/>
              <a:gd name="connsiteY0" fmla="*/ 72438 h 78788"/>
              <a:gd name="connsiteX1" fmla="*/ 6350 w 21294"/>
              <a:gd name="connsiteY1" fmla="*/ 6350 h 78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78788">
                <a:moveTo>
                  <a:pt x="6350" y="7243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0567" y="4999592"/>
            <a:ext cx="21294" cy="78788"/>
          </a:xfrm>
          <a:custGeom>
            <a:avLst/>
            <a:gdLst>
              <a:gd name="connsiteX0" fmla="*/ 6350 w 21294"/>
              <a:gd name="connsiteY0" fmla="*/ 72438 h 78788"/>
              <a:gd name="connsiteX1" fmla="*/ 6350 w 21294"/>
              <a:gd name="connsiteY1" fmla="*/ 6350 h 78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78788">
                <a:moveTo>
                  <a:pt x="6350" y="7243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04654" y="4999592"/>
            <a:ext cx="21294" cy="78788"/>
          </a:xfrm>
          <a:custGeom>
            <a:avLst/>
            <a:gdLst>
              <a:gd name="connsiteX0" fmla="*/ 6350 w 21294"/>
              <a:gd name="connsiteY0" fmla="*/ 72438 h 78788"/>
              <a:gd name="connsiteX1" fmla="*/ 6350 w 21294"/>
              <a:gd name="connsiteY1" fmla="*/ 6350 h 787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294" h="78788">
                <a:moveTo>
                  <a:pt x="6350" y="72438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4934" y="4956792"/>
            <a:ext cx="50971" cy="60220"/>
          </a:xfrm>
          <a:custGeom>
            <a:avLst/>
            <a:gdLst>
              <a:gd name="connsiteX0" fmla="*/ 6350 w 50971"/>
              <a:gd name="connsiteY0" fmla="*/ 53870 h 60220"/>
              <a:gd name="connsiteX1" fmla="*/ 44621 w 50971"/>
              <a:gd name="connsiteY1" fmla="*/ 53870 h 60220"/>
              <a:gd name="connsiteX2" fmla="*/ 44621 w 50971"/>
              <a:gd name="connsiteY2" fmla="*/ 6350 h 60220"/>
              <a:gd name="connsiteX3" fmla="*/ 6350 w 50971"/>
              <a:gd name="connsiteY3" fmla="*/ 6350 h 60220"/>
              <a:gd name="connsiteX4" fmla="*/ 6350 w 50971"/>
              <a:gd name="connsiteY4" fmla="*/ 53870 h 6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1" h="60220">
                <a:moveTo>
                  <a:pt x="6350" y="53870"/>
                </a:moveTo>
                <a:lnTo>
                  <a:pt x="44621" y="53870"/>
                </a:lnTo>
                <a:lnTo>
                  <a:pt x="44621" y="6350"/>
                </a:lnTo>
                <a:lnTo>
                  <a:pt x="6350" y="6350"/>
                </a:lnTo>
                <a:lnTo>
                  <a:pt x="6350" y="538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8100" y="4389052"/>
            <a:ext cx="51226" cy="60220"/>
          </a:xfrm>
          <a:custGeom>
            <a:avLst/>
            <a:gdLst>
              <a:gd name="connsiteX0" fmla="*/ 6350 w 51226"/>
              <a:gd name="connsiteY0" fmla="*/ 53870 h 60220"/>
              <a:gd name="connsiteX1" fmla="*/ 44876 w 51226"/>
              <a:gd name="connsiteY1" fmla="*/ 53870 h 60220"/>
              <a:gd name="connsiteX2" fmla="*/ 44876 w 51226"/>
              <a:gd name="connsiteY2" fmla="*/ 6350 h 60220"/>
              <a:gd name="connsiteX3" fmla="*/ 6350 w 51226"/>
              <a:gd name="connsiteY3" fmla="*/ 6350 h 60220"/>
              <a:gd name="connsiteX4" fmla="*/ 6350 w 51226"/>
              <a:gd name="connsiteY4" fmla="*/ 53870 h 6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26" h="60220">
                <a:moveTo>
                  <a:pt x="6350" y="53870"/>
                </a:moveTo>
                <a:lnTo>
                  <a:pt x="44876" y="53870"/>
                </a:lnTo>
                <a:lnTo>
                  <a:pt x="44876" y="6350"/>
                </a:lnTo>
                <a:lnTo>
                  <a:pt x="6350" y="6350"/>
                </a:lnTo>
                <a:lnTo>
                  <a:pt x="6350" y="538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9124" y="3991957"/>
            <a:ext cx="50971" cy="59905"/>
          </a:xfrm>
          <a:custGeom>
            <a:avLst/>
            <a:gdLst>
              <a:gd name="connsiteX0" fmla="*/ 6350 w 50971"/>
              <a:gd name="connsiteY0" fmla="*/ 53555 h 59905"/>
              <a:gd name="connsiteX1" fmla="*/ 44621 w 50971"/>
              <a:gd name="connsiteY1" fmla="*/ 53555 h 59905"/>
              <a:gd name="connsiteX2" fmla="*/ 44621 w 50971"/>
              <a:gd name="connsiteY2" fmla="*/ 6350 h 59905"/>
              <a:gd name="connsiteX3" fmla="*/ 6350 w 50971"/>
              <a:gd name="connsiteY3" fmla="*/ 6350 h 59905"/>
              <a:gd name="connsiteX4" fmla="*/ 6350 w 50971"/>
              <a:gd name="connsiteY4" fmla="*/ 53555 h 59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1" h="59905">
                <a:moveTo>
                  <a:pt x="6350" y="53555"/>
                </a:moveTo>
                <a:lnTo>
                  <a:pt x="44621" y="53555"/>
                </a:lnTo>
                <a:lnTo>
                  <a:pt x="44621" y="6350"/>
                </a:lnTo>
                <a:lnTo>
                  <a:pt x="6350" y="6350"/>
                </a:lnTo>
                <a:lnTo>
                  <a:pt x="6350" y="535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841" y="3055017"/>
            <a:ext cx="50972" cy="59905"/>
          </a:xfrm>
          <a:custGeom>
            <a:avLst/>
            <a:gdLst>
              <a:gd name="connsiteX0" fmla="*/ 6350 w 50972"/>
              <a:gd name="connsiteY0" fmla="*/ 53555 h 59905"/>
              <a:gd name="connsiteX1" fmla="*/ 44622 w 50972"/>
              <a:gd name="connsiteY1" fmla="*/ 53555 h 59905"/>
              <a:gd name="connsiteX2" fmla="*/ 44622 w 50972"/>
              <a:gd name="connsiteY2" fmla="*/ 6350 h 59905"/>
              <a:gd name="connsiteX3" fmla="*/ 6350 w 50972"/>
              <a:gd name="connsiteY3" fmla="*/ 6350 h 59905"/>
              <a:gd name="connsiteX4" fmla="*/ 6350 w 50972"/>
              <a:gd name="connsiteY4" fmla="*/ 53555 h 59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2" h="59905">
                <a:moveTo>
                  <a:pt x="6350" y="53555"/>
                </a:moveTo>
                <a:lnTo>
                  <a:pt x="44622" y="53555"/>
                </a:lnTo>
                <a:lnTo>
                  <a:pt x="44622" y="6350"/>
                </a:lnTo>
                <a:lnTo>
                  <a:pt x="6350" y="6350"/>
                </a:lnTo>
                <a:lnTo>
                  <a:pt x="6350" y="535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23007" y="2288773"/>
            <a:ext cx="50971" cy="59906"/>
          </a:xfrm>
          <a:custGeom>
            <a:avLst/>
            <a:gdLst>
              <a:gd name="connsiteX0" fmla="*/ 6350 w 50971"/>
              <a:gd name="connsiteY0" fmla="*/ 53556 h 59906"/>
              <a:gd name="connsiteX1" fmla="*/ 44621 w 50971"/>
              <a:gd name="connsiteY1" fmla="*/ 53556 h 59906"/>
              <a:gd name="connsiteX2" fmla="*/ 44621 w 50971"/>
              <a:gd name="connsiteY2" fmla="*/ 6350 h 59906"/>
              <a:gd name="connsiteX3" fmla="*/ 6350 w 50971"/>
              <a:gd name="connsiteY3" fmla="*/ 6350 h 59906"/>
              <a:gd name="connsiteX4" fmla="*/ 6350 w 50971"/>
              <a:gd name="connsiteY4" fmla="*/ 53556 h 599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1" h="59906">
                <a:moveTo>
                  <a:pt x="6350" y="53556"/>
                </a:moveTo>
                <a:lnTo>
                  <a:pt x="44621" y="53556"/>
                </a:lnTo>
                <a:lnTo>
                  <a:pt x="44621" y="6350"/>
                </a:lnTo>
                <a:lnTo>
                  <a:pt x="6350" y="6350"/>
                </a:lnTo>
                <a:lnTo>
                  <a:pt x="6350" y="5355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3725" y="1626319"/>
            <a:ext cx="50971" cy="60220"/>
          </a:xfrm>
          <a:custGeom>
            <a:avLst/>
            <a:gdLst>
              <a:gd name="connsiteX0" fmla="*/ 6350 w 50971"/>
              <a:gd name="connsiteY0" fmla="*/ 53870 h 60220"/>
              <a:gd name="connsiteX1" fmla="*/ 44621 w 50971"/>
              <a:gd name="connsiteY1" fmla="*/ 53870 h 60220"/>
              <a:gd name="connsiteX2" fmla="*/ 44621 w 50971"/>
              <a:gd name="connsiteY2" fmla="*/ 6350 h 60220"/>
              <a:gd name="connsiteX3" fmla="*/ 6350 w 50971"/>
              <a:gd name="connsiteY3" fmla="*/ 6350 h 60220"/>
              <a:gd name="connsiteX4" fmla="*/ 6350 w 50971"/>
              <a:gd name="connsiteY4" fmla="*/ 53870 h 6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1" h="60220">
                <a:moveTo>
                  <a:pt x="6350" y="53870"/>
                </a:moveTo>
                <a:lnTo>
                  <a:pt x="44621" y="53870"/>
                </a:lnTo>
                <a:lnTo>
                  <a:pt x="44621" y="6350"/>
                </a:lnTo>
                <a:lnTo>
                  <a:pt x="6350" y="6350"/>
                </a:lnTo>
                <a:lnTo>
                  <a:pt x="6350" y="538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56891" y="1626319"/>
            <a:ext cx="51227" cy="60220"/>
          </a:xfrm>
          <a:custGeom>
            <a:avLst/>
            <a:gdLst>
              <a:gd name="connsiteX0" fmla="*/ 6350 w 51227"/>
              <a:gd name="connsiteY0" fmla="*/ 53870 h 60220"/>
              <a:gd name="connsiteX1" fmla="*/ 44877 w 51227"/>
              <a:gd name="connsiteY1" fmla="*/ 53870 h 60220"/>
              <a:gd name="connsiteX2" fmla="*/ 44877 w 51227"/>
              <a:gd name="connsiteY2" fmla="*/ 6350 h 60220"/>
              <a:gd name="connsiteX3" fmla="*/ 6350 w 51227"/>
              <a:gd name="connsiteY3" fmla="*/ 6350 h 60220"/>
              <a:gd name="connsiteX4" fmla="*/ 6350 w 51227"/>
              <a:gd name="connsiteY4" fmla="*/ 53870 h 60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27" h="60220">
                <a:moveTo>
                  <a:pt x="6350" y="53870"/>
                </a:moveTo>
                <a:lnTo>
                  <a:pt x="44877" y="53870"/>
                </a:lnTo>
                <a:lnTo>
                  <a:pt x="44877" y="6350"/>
                </a:lnTo>
                <a:lnTo>
                  <a:pt x="6350" y="6350"/>
                </a:lnTo>
                <a:lnTo>
                  <a:pt x="6350" y="538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717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단순회귀분석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98700" y="1663700"/>
            <a:ext cx="292100" cy="358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01600" algn="l"/>
                <a:tab pos="203200" algn="l"/>
              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016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52197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49700" y="52197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81600" y="52197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52197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52197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89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638300"/>
            <a:ext cx="125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Diseased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%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5676900"/>
            <a:ext cx="16256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group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4826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6758" y="1627781"/>
            <a:ext cx="22191" cy="3709675"/>
          </a:xfrm>
          <a:custGeom>
            <a:avLst/>
            <a:gdLst>
              <a:gd name="connsiteX0" fmla="*/ 6350 w 22191"/>
              <a:gd name="connsiteY0" fmla="*/ 6350 h 3709675"/>
              <a:gd name="connsiteX1" fmla="*/ 6350 w 22191"/>
              <a:gd name="connsiteY1" fmla="*/ 3703325 h 3709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3709675">
                <a:moveTo>
                  <a:pt x="6350" y="6350"/>
                </a:moveTo>
                <a:lnTo>
                  <a:pt x="6350" y="37033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7" y="5334239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6" y="4592950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6" y="3851712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6" y="3110359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6" y="2369133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70756" y="1627781"/>
            <a:ext cx="79201" cy="22191"/>
          </a:xfrm>
          <a:custGeom>
            <a:avLst/>
            <a:gdLst>
              <a:gd name="connsiteX0" fmla="*/ 6350 w 79201"/>
              <a:gd name="connsiteY0" fmla="*/ 6350 h 22191"/>
              <a:gd name="connsiteX1" fmla="*/ 72851 w 7920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01" h="22191">
                <a:moveTo>
                  <a:pt x="6350" y="6350"/>
                </a:moveTo>
                <a:lnTo>
                  <a:pt x="7285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6758" y="5334239"/>
            <a:ext cx="6291041" cy="22191"/>
          </a:xfrm>
          <a:custGeom>
            <a:avLst/>
            <a:gdLst>
              <a:gd name="connsiteX0" fmla="*/ 6350 w 6291041"/>
              <a:gd name="connsiteY0" fmla="*/ 6350 h 22191"/>
              <a:gd name="connsiteX1" fmla="*/ 6284691 w 6291041"/>
              <a:gd name="connsiteY1" fmla="*/ 6350 h 2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91041" h="22191">
                <a:moveTo>
                  <a:pt x="6350" y="6350"/>
                </a:moveTo>
                <a:lnTo>
                  <a:pt x="628469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6758" y="5343723"/>
            <a:ext cx="22191" cy="79084"/>
          </a:xfrm>
          <a:custGeom>
            <a:avLst/>
            <a:gdLst>
              <a:gd name="connsiteX0" fmla="*/ 6350 w 22191"/>
              <a:gd name="connsiteY0" fmla="*/ 72734 h 79084"/>
              <a:gd name="connsiteX1" fmla="*/ 6350 w 22191"/>
              <a:gd name="connsiteY1" fmla="*/ 6350 h 79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79084">
                <a:moveTo>
                  <a:pt x="6350" y="7273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6565" y="5343723"/>
            <a:ext cx="22191" cy="79084"/>
          </a:xfrm>
          <a:custGeom>
            <a:avLst/>
            <a:gdLst>
              <a:gd name="connsiteX0" fmla="*/ 6350 w 22191"/>
              <a:gd name="connsiteY0" fmla="*/ 72734 h 79084"/>
              <a:gd name="connsiteX1" fmla="*/ 6350 w 22191"/>
              <a:gd name="connsiteY1" fmla="*/ 6350 h 79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79084">
                <a:moveTo>
                  <a:pt x="6350" y="7273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5366" y="5343723"/>
            <a:ext cx="22191" cy="79084"/>
          </a:xfrm>
          <a:custGeom>
            <a:avLst/>
            <a:gdLst>
              <a:gd name="connsiteX0" fmla="*/ 6350 w 22191"/>
              <a:gd name="connsiteY0" fmla="*/ 72734 h 79084"/>
              <a:gd name="connsiteX1" fmla="*/ 6350 w 22191"/>
              <a:gd name="connsiteY1" fmla="*/ 6350 h 79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79084">
                <a:moveTo>
                  <a:pt x="6350" y="7273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65172" y="5343723"/>
            <a:ext cx="22191" cy="79084"/>
          </a:xfrm>
          <a:custGeom>
            <a:avLst/>
            <a:gdLst>
              <a:gd name="connsiteX0" fmla="*/ 6350 w 22191"/>
              <a:gd name="connsiteY0" fmla="*/ 72734 h 79084"/>
              <a:gd name="connsiteX1" fmla="*/ 6350 w 22191"/>
              <a:gd name="connsiteY1" fmla="*/ 6350 h 79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79084">
                <a:moveTo>
                  <a:pt x="6350" y="7273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34600" y="5343723"/>
            <a:ext cx="22191" cy="79084"/>
          </a:xfrm>
          <a:custGeom>
            <a:avLst/>
            <a:gdLst>
              <a:gd name="connsiteX0" fmla="*/ 6350 w 22191"/>
              <a:gd name="connsiteY0" fmla="*/ 72734 h 79084"/>
              <a:gd name="connsiteX1" fmla="*/ 6350 w 22191"/>
              <a:gd name="connsiteY1" fmla="*/ 6350 h 79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191" h="79084">
                <a:moveTo>
                  <a:pt x="6350" y="72734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36800" y="1625600"/>
            <a:ext cx="6324600" cy="370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로지스틱함수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1638300"/>
            <a:ext cx="304800" cy="394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1.0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797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" y="1168400"/>
            <a:ext cx="1460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Probability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disease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5626100"/>
            <a:ext cx="165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2796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65018" y="4572127"/>
            <a:ext cx="70485" cy="211708"/>
          </a:xfrm>
          <a:custGeom>
            <a:avLst/>
            <a:gdLst>
              <a:gd name="connsiteX0" fmla="*/ 2921 w 70485"/>
              <a:gd name="connsiteY0" fmla="*/ 0 h 211708"/>
              <a:gd name="connsiteX1" fmla="*/ 53086 w 70485"/>
              <a:gd name="connsiteY1" fmla="*/ 37083 h 211708"/>
              <a:gd name="connsiteX2" fmla="*/ 70485 w 70485"/>
              <a:gd name="connsiteY2" fmla="*/ 105917 h 211708"/>
              <a:gd name="connsiteX3" fmla="*/ 53086 w 70485"/>
              <a:gd name="connsiteY3" fmla="*/ 174752 h 211708"/>
              <a:gd name="connsiteX4" fmla="*/ 2921 w 70485"/>
              <a:gd name="connsiteY4" fmla="*/ 211708 h 211708"/>
              <a:gd name="connsiteX5" fmla="*/ 254 w 70485"/>
              <a:gd name="connsiteY5" fmla="*/ 203200 h 211708"/>
              <a:gd name="connsiteX6" fmla="*/ 38608 w 70485"/>
              <a:gd name="connsiteY6" fmla="*/ 169163 h 211708"/>
              <a:gd name="connsiteX7" fmla="*/ 51181 w 70485"/>
              <a:gd name="connsiteY7" fmla="*/ 104775 h 211708"/>
              <a:gd name="connsiteX8" fmla="*/ 38735 w 70485"/>
              <a:gd name="connsiteY8" fmla="*/ 42163 h 211708"/>
              <a:gd name="connsiteX9" fmla="*/ 0 w 70485"/>
              <a:gd name="connsiteY9" fmla="*/ 8635 h 211708"/>
              <a:gd name="connsiteX10" fmla="*/ 2921 w 70485"/>
              <a:gd name="connsiteY10" fmla="*/ 0 h 21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5" h="211708">
                <a:moveTo>
                  <a:pt x="2921" y="0"/>
                </a:moveTo>
                <a:cubicBezTo>
                  <a:pt x="24638" y="5715"/>
                  <a:pt x="41402" y="18033"/>
                  <a:pt x="53086" y="37083"/>
                </a:cubicBezTo>
                <a:cubicBezTo>
                  <a:pt x="64642" y="56133"/>
                  <a:pt x="70485" y="79120"/>
                  <a:pt x="70485" y="105917"/>
                </a:cubicBezTo>
                <a:cubicBezTo>
                  <a:pt x="70485" y="132841"/>
                  <a:pt x="64642" y="155828"/>
                  <a:pt x="53086" y="174752"/>
                </a:cubicBezTo>
                <a:cubicBezTo>
                  <a:pt x="41529" y="193675"/>
                  <a:pt x="24764" y="205993"/>
                  <a:pt x="2921" y="211708"/>
                </a:cubicBezTo>
                <a:lnTo>
                  <a:pt x="254" y="203200"/>
                </a:lnTo>
                <a:cubicBezTo>
                  <a:pt x="17526" y="197357"/>
                  <a:pt x="30226" y="186054"/>
                  <a:pt x="38608" y="169163"/>
                </a:cubicBezTo>
                <a:cubicBezTo>
                  <a:pt x="46989" y="152272"/>
                  <a:pt x="51181" y="130809"/>
                  <a:pt x="51181" y="104775"/>
                </a:cubicBezTo>
                <a:cubicBezTo>
                  <a:pt x="51181" y="79628"/>
                  <a:pt x="46989" y="58801"/>
                  <a:pt x="38735" y="42163"/>
                </a:cubicBezTo>
                <a:cubicBezTo>
                  <a:pt x="30352" y="25527"/>
                  <a:pt x="17398" y="14351"/>
                  <a:pt x="0" y="8635"/>
                </a:cubicBezTo>
                <a:lnTo>
                  <a:pt x="292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6114" y="4572127"/>
            <a:ext cx="70611" cy="211708"/>
          </a:xfrm>
          <a:custGeom>
            <a:avLst/>
            <a:gdLst>
              <a:gd name="connsiteX0" fmla="*/ 67563 w 70611"/>
              <a:gd name="connsiteY0" fmla="*/ 0 h 211708"/>
              <a:gd name="connsiteX1" fmla="*/ 70611 w 70611"/>
              <a:gd name="connsiteY1" fmla="*/ 8635 h 211708"/>
              <a:gd name="connsiteX2" fmla="*/ 31876 w 70611"/>
              <a:gd name="connsiteY2" fmla="*/ 42163 h 211708"/>
              <a:gd name="connsiteX3" fmla="*/ 19303 w 70611"/>
              <a:gd name="connsiteY3" fmla="*/ 104775 h 211708"/>
              <a:gd name="connsiteX4" fmla="*/ 31876 w 70611"/>
              <a:gd name="connsiteY4" fmla="*/ 169163 h 211708"/>
              <a:gd name="connsiteX5" fmla="*/ 70230 w 70611"/>
              <a:gd name="connsiteY5" fmla="*/ 203200 h 211708"/>
              <a:gd name="connsiteX6" fmla="*/ 67563 w 70611"/>
              <a:gd name="connsiteY6" fmla="*/ 211708 h 211708"/>
              <a:gd name="connsiteX7" fmla="*/ 17525 w 70611"/>
              <a:gd name="connsiteY7" fmla="*/ 174752 h 211708"/>
              <a:gd name="connsiteX8" fmla="*/ 0 w 70611"/>
              <a:gd name="connsiteY8" fmla="*/ 105917 h 211708"/>
              <a:gd name="connsiteX9" fmla="*/ 17525 w 70611"/>
              <a:gd name="connsiteY9" fmla="*/ 37083 h 211708"/>
              <a:gd name="connsiteX10" fmla="*/ 67563 w 70611"/>
              <a:gd name="connsiteY10" fmla="*/ 0 h 21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8">
                <a:moveTo>
                  <a:pt x="67563" y="0"/>
                </a:moveTo>
                <a:lnTo>
                  <a:pt x="70611" y="8635"/>
                </a:lnTo>
                <a:cubicBezTo>
                  <a:pt x="53212" y="14351"/>
                  <a:pt x="40258" y="25527"/>
                  <a:pt x="31876" y="42163"/>
                </a:cubicBezTo>
                <a:cubicBezTo>
                  <a:pt x="23495" y="58801"/>
                  <a:pt x="19303" y="79628"/>
                  <a:pt x="19303" y="104775"/>
                </a:cubicBezTo>
                <a:cubicBezTo>
                  <a:pt x="19303" y="130809"/>
                  <a:pt x="23495" y="152272"/>
                  <a:pt x="31876" y="169163"/>
                </a:cubicBezTo>
                <a:cubicBezTo>
                  <a:pt x="40258" y="186054"/>
                  <a:pt x="53085" y="197357"/>
                  <a:pt x="70230" y="203200"/>
                </a:cubicBezTo>
                <a:lnTo>
                  <a:pt x="67563" y="211708"/>
                </a:lnTo>
                <a:cubicBezTo>
                  <a:pt x="45719" y="205993"/>
                  <a:pt x="29082" y="193675"/>
                  <a:pt x="17525" y="174752"/>
                </a:cubicBezTo>
                <a:cubicBezTo>
                  <a:pt x="5841" y="155828"/>
                  <a:pt x="0" y="132841"/>
                  <a:pt x="0" y="105917"/>
                </a:cubicBezTo>
                <a:cubicBezTo>
                  <a:pt x="0" y="79120"/>
                  <a:pt x="5841" y="56133"/>
                  <a:pt x="17525" y="37083"/>
                </a:cubicBezTo>
                <a:cubicBezTo>
                  <a:pt x="29210" y="18033"/>
                  <a:pt x="45846" y="5715"/>
                  <a:pt x="6756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4989" y="4176394"/>
            <a:ext cx="70611" cy="211709"/>
          </a:xfrm>
          <a:custGeom>
            <a:avLst/>
            <a:gdLst>
              <a:gd name="connsiteX0" fmla="*/ 3047 w 70611"/>
              <a:gd name="connsiteY0" fmla="*/ 0 h 211709"/>
              <a:gd name="connsiteX1" fmla="*/ 53085 w 70611"/>
              <a:gd name="connsiteY1" fmla="*/ 37084 h 211709"/>
              <a:gd name="connsiteX2" fmla="*/ 70611 w 70611"/>
              <a:gd name="connsiteY2" fmla="*/ 105918 h 211709"/>
              <a:gd name="connsiteX3" fmla="*/ 53085 w 70611"/>
              <a:gd name="connsiteY3" fmla="*/ 174752 h 211709"/>
              <a:gd name="connsiteX4" fmla="*/ 3047 w 70611"/>
              <a:gd name="connsiteY4" fmla="*/ 211709 h 211709"/>
              <a:gd name="connsiteX5" fmla="*/ 380 w 70611"/>
              <a:gd name="connsiteY5" fmla="*/ 203200 h 211709"/>
              <a:gd name="connsiteX6" fmla="*/ 38734 w 70611"/>
              <a:gd name="connsiteY6" fmla="*/ 169164 h 211709"/>
              <a:gd name="connsiteX7" fmla="*/ 51308 w 70611"/>
              <a:gd name="connsiteY7" fmla="*/ 104775 h 211709"/>
              <a:gd name="connsiteX8" fmla="*/ 38734 w 70611"/>
              <a:gd name="connsiteY8" fmla="*/ 42164 h 211709"/>
              <a:gd name="connsiteX9" fmla="*/ 0 w 70611"/>
              <a:gd name="connsiteY9" fmla="*/ 8636 h 211709"/>
              <a:gd name="connsiteX10" fmla="*/ 3047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7" y="0"/>
                </a:moveTo>
                <a:cubicBezTo>
                  <a:pt x="24764" y="5715"/>
                  <a:pt x="41401" y="18034"/>
                  <a:pt x="53085" y="37084"/>
                </a:cubicBezTo>
                <a:cubicBezTo>
                  <a:pt x="64770" y="56134"/>
                  <a:pt x="70611" y="78994"/>
                  <a:pt x="70611" y="105918"/>
                </a:cubicBezTo>
                <a:cubicBezTo>
                  <a:pt x="70611" y="132842"/>
                  <a:pt x="64770" y="155829"/>
                  <a:pt x="53085" y="174752"/>
                </a:cubicBezTo>
                <a:cubicBezTo>
                  <a:pt x="41528" y="193675"/>
                  <a:pt x="24891" y="205994"/>
                  <a:pt x="3047" y="211709"/>
                </a:cubicBezTo>
                <a:lnTo>
                  <a:pt x="380" y="203200"/>
                </a:lnTo>
                <a:cubicBezTo>
                  <a:pt x="17525" y="197358"/>
                  <a:pt x="30352" y="186055"/>
                  <a:pt x="38734" y="169164"/>
                </a:cubicBezTo>
                <a:cubicBezTo>
                  <a:pt x="47116" y="152273"/>
                  <a:pt x="51308" y="130810"/>
                  <a:pt x="51308" y="104775"/>
                </a:cubicBezTo>
                <a:cubicBezTo>
                  <a:pt x="51308" y="79629"/>
                  <a:pt x="47116" y="58801"/>
                  <a:pt x="38734" y="42164"/>
                </a:cubicBezTo>
                <a:cubicBezTo>
                  <a:pt x="30352" y="25527"/>
                  <a:pt x="17525" y="14351"/>
                  <a:pt x="0" y="8636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687" y="4176394"/>
            <a:ext cx="70485" cy="211709"/>
          </a:xfrm>
          <a:custGeom>
            <a:avLst/>
            <a:gdLst>
              <a:gd name="connsiteX0" fmla="*/ 67564 w 70485"/>
              <a:gd name="connsiteY0" fmla="*/ 0 h 211709"/>
              <a:gd name="connsiteX1" fmla="*/ 70485 w 70485"/>
              <a:gd name="connsiteY1" fmla="*/ 8636 h 211709"/>
              <a:gd name="connsiteX2" fmla="*/ 31877 w 70485"/>
              <a:gd name="connsiteY2" fmla="*/ 42164 h 211709"/>
              <a:gd name="connsiteX3" fmla="*/ 19304 w 70485"/>
              <a:gd name="connsiteY3" fmla="*/ 104775 h 211709"/>
              <a:gd name="connsiteX4" fmla="*/ 31877 w 70485"/>
              <a:gd name="connsiteY4" fmla="*/ 169164 h 211709"/>
              <a:gd name="connsiteX5" fmla="*/ 70231 w 70485"/>
              <a:gd name="connsiteY5" fmla="*/ 203200 h 211709"/>
              <a:gd name="connsiteX6" fmla="*/ 67564 w 70485"/>
              <a:gd name="connsiteY6" fmla="*/ 211709 h 211709"/>
              <a:gd name="connsiteX7" fmla="*/ 17399 w 70485"/>
              <a:gd name="connsiteY7" fmla="*/ 174752 h 211709"/>
              <a:gd name="connsiteX8" fmla="*/ 0 w 70485"/>
              <a:gd name="connsiteY8" fmla="*/ 105918 h 211709"/>
              <a:gd name="connsiteX9" fmla="*/ 17399 w 70485"/>
              <a:gd name="connsiteY9" fmla="*/ 37084 h 211709"/>
              <a:gd name="connsiteX10" fmla="*/ 67564 w 70485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5" h="211709">
                <a:moveTo>
                  <a:pt x="67564" y="0"/>
                </a:moveTo>
                <a:lnTo>
                  <a:pt x="70485" y="8636"/>
                </a:lnTo>
                <a:cubicBezTo>
                  <a:pt x="53086" y="14351"/>
                  <a:pt x="40259" y="25527"/>
                  <a:pt x="31877" y="42164"/>
                </a:cubicBezTo>
                <a:cubicBezTo>
                  <a:pt x="23495" y="58801"/>
                  <a:pt x="19304" y="79629"/>
                  <a:pt x="19304" y="104775"/>
                </a:cubicBezTo>
                <a:cubicBezTo>
                  <a:pt x="19304" y="130810"/>
                  <a:pt x="23495" y="152273"/>
                  <a:pt x="31877" y="169164"/>
                </a:cubicBezTo>
                <a:cubicBezTo>
                  <a:pt x="40259" y="186055"/>
                  <a:pt x="52959" y="197358"/>
                  <a:pt x="70231" y="203200"/>
                </a:cubicBezTo>
                <a:lnTo>
                  <a:pt x="67564" y="211709"/>
                </a:lnTo>
                <a:cubicBezTo>
                  <a:pt x="45720" y="205994"/>
                  <a:pt x="28956" y="193675"/>
                  <a:pt x="17399" y="174752"/>
                </a:cubicBezTo>
                <a:cubicBezTo>
                  <a:pt x="5842" y="155829"/>
                  <a:pt x="0" y="132842"/>
                  <a:pt x="0" y="105918"/>
                </a:cubicBezTo>
                <a:cubicBezTo>
                  <a:pt x="0" y="78994"/>
                  <a:pt x="5842" y="56134"/>
                  <a:pt x="17399" y="37084"/>
                </a:cubicBezTo>
                <a:cubicBezTo>
                  <a:pt x="29083" y="18034"/>
                  <a:pt x="45847" y="5715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335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오즈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(odds,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승산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41400"/>
            <a:ext cx="64135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스포츠게임에서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오즈가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것은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배라는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879600"/>
            <a:ext cx="7442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이길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80%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의미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(B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2247900"/>
            <a:ext cx="2184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20%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이므로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098800"/>
            <a:ext cx="5346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odds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0.8/0.2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0.8/(1-0.8)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p/(1-p)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530600"/>
            <a:ext cx="703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팀을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(p)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odds/(1+odds)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4/(1+4)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572000"/>
            <a:ext cx="175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𝟏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102100"/>
            <a:ext cx="1752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𝟏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−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4940300"/>
            <a:ext cx="22987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5400" algn="l"/>
                <a:tab pos="114300" algn="l"/>
                <a:tab pos="139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𝒑𝑶𝒅𝒅𝒔</a:t>
            </a:r>
          </a:p>
          <a:p>
            <a:pPr>
              <a:lnSpc>
                <a:spcPts val="2700"/>
              </a:lnSpc>
              <a:tabLst>
                <a:tab pos="25400" algn="l"/>
                <a:tab pos="1143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𝒑𝑶𝒅𝒅𝒔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5400" algn="l"/>
                <a:tab pos="1143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𝒑(𝟏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</a:p>
          <a:p>
            <a:pPr>
              <a:lnSpc>
                <a:spcPts val="2500"/>
              </a:lnSpc>
              <a:tabLst>
                <a:tab pos="25400" algn="l"/>
                <a:tab pos="114300" algn="l"/>
                <a:tab pos="139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𝑶𝒅𝒅𝒔/(𝟏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+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𝑶𝒅𝒅𝒔)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0690" y="3374898"/>
            <a:ext cx="70611" cy="211709"/>
          </a:xfrm>
          <a:custGeom>
            <a:avLst/>
            <a:gdLst>
              <a:gd name="connsiteX0" fmla="*/ 3047 w 70611"/>
              <a:gd name="connsiteY0" fmla="*/ 0 h 211709"/>
              <a:gd name="connsiteX1" fmla="*/ 53085 w 70611"/>
              <a:gd name="connsiteY1" fmla="*/ 37084 h 211709"/>
              <a:gd name="connsiteX2" fmla="*/ 70611 w 70611"/>
              <a:gd name="connsiteY2" fmla="*/ 105918 h 211709"/>
              <a:gd name="connsiteX3" fmla="*/ 53213 w 70611"/>
              <a:gd name="connsiteY3" fmla="*/ 174752 h 211709"/>
              <a:gd name="connsiteX4" fmla="*/ 3047 w 70611"/>
              <a:gd name="connsiteY4" fmla="*/ 211709 h 211709"/>
              <a:gd name="connsiteX5" fmla="*/ 381 w 70611"/>
              <a:gd name="connsiteY5" fmla="*/ 203072 h 211709"/>
              <a:gd name="connsiteX6" fmla="*/ 38734 w 70611"/>
              <a:gd name="connsiteY6" fmla="*/ 169164 h 211709"/>
              <a:gd name="connsiteX7" fmla="*/ 51307 w 70611"/>
              <a:gd name="connsiteY7" fmla="*/ 104775 h 211709"/>
              <a:gd name="connsiteX8" fmla="*/ 38734 w 70611"/>
              <a:gd name="connsiteY8" fmla="*/ 42164 h 211709"/>
              <a:gd name="connsiteX9" fmla="*/ 0 w 70611"/>
              <a:gd name="connsiteY9" fmla="*/ 8636 h 211709"/>
              <a:gd name="connsiteX10" fmla="*/ 3047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7" y="0"/>
                </a:moveTo>
                <a:cubicBezTo>
                  <a:pt x="24764" y="5715"/>
                  <a:pt x="41529" y="18034"/>
                  <a:pt x="53085" y="37084"/>
                </a:cubicBezTo>
                <a:cubicBezTo>
                  <a:pt x="64769" y="56134"/>
                  <a:pt x="70611" y="78994"/>
                  <a:pt x="70611" y="105918"/>
                </a:cubicBezTo>
                <a:cubicBezTo>
                  <a:pt x="70611" y="132842"/>
                  <a:pt x="64769" y="155829"/>
                  <a:pt x="53213" y="174752"/>
                </a:cubicBezTo>
                <a:cubicBezTo>
                  <a:pt x="41529" y="193675"/>
                  <a:pt x="24891" y="205994"/>
                  <a:pt x="3047" y="211709"/>
                </a:cubicBezTo>
                <a:lnTo>
                  <a:pt x="381" y="203072"/>
                </a:lnTo>
                <a:cubicBezTo>
                  <a:pt x="17526" y="197358"/>
                  <a:pt x="30353" y="186054"/>
                  <a:pt x="38734" y="169164"/>
                </a:cubicBezTo>
                <a:cubicBezTo>
                  <a:pt x="47117" y="152272"/>
                  <a:pt x="51307" y="130810"/>
                  <a:pt x="51307" y="104775"/>
                </a:cubicBezTo>
                <a:cubicBezTo>
                  <a:pt x="51307" y="79629"/>
                  <a:pt x="47117" y="58801"/>
                  <a:pt x="38734" y="42164"/>
                </a:cubicBezTo>
                <a:cubicBezTo>
                  <a:pt x="30479" y="25527"/>
                  <a:pt x="17526" y="14351"/>
                  <a:pt x="0" y="8636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31913" y="3374898"/>
            <a:ext cx="70611" cy="211709"/>
          </a:xfrm>
          <a:custGeom>
            <a:avLst/>
            <a:gdLst>
              <a:gd name="connsiteX0" fmla="*/ 67564 w 70611"/>
              <a:gd name="connsiteY0" fmla="*/ 0 h 211709"/>
              <a:gd name="connsiteX1" fmla="*/ 70611 w 70611"/>
              <a:gd name="connsiteY1" fmla="*/ 8636 h 211709"/>
              <a:gd name="connsiteX2" fmla="*/ 31877 w 70611"/>
              <a:gd name="connsiteY2" fmla="*/ 42164 h 211709"/>
              <a:gd name="connsiteX3" fmla="*/ 19304 w 70611"/>
              <a:gd name="connsiteY3" fmla="*/ 104775 h 211709"/>
              <a:gd name="connsiteX4" fmla="*/ 31877 w 70611"/>
              <a:gd name="connsiteY4" fmla="*/ 169164 h 211709"/>
              <a:gd name="connsiteX5" fmla="*/ 70231 w 70611"/>
              <a:gd name="connsiteY5" fmla="*/ 203072 h 211709"/>
              <a:gd name="connsiteX6" fmla="*/ 67564 w 70611"/>
              <a:gd name="connsiteY6" fmla="*/ 211709 h 211709"/>
              <a:gd name="connsiteX7" fmla="*/ 17398 w 70611"/>
              <a:gd name="connsiteY7" fmla="*/ 174752 h 211709"/>
              <a:gd name="connsiteX8" fmla="*/ 0 w 70611"/>
              <a:gd name="connsiteY8" fmla="*/ 105918 h 211709"/>
              <a:gd name="connsiteX9" fmla="*/ 17526 w 70611"/>
              <a:gd name="connsiteY9" fmla="*/ 37084 h 211709"/>
              <a:gd name="connsiteX10" fmla="*/ 67564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67564" y="0"/>
                </a:moveTo>
                <a:lnTo>
                  <a:pt x="70611" y="8636"/>
                </a:lnTo>
                <a:cubicBezTo>
                  <a:pt x="53213" y="14351"/>
                  <a:pt x="40258" y="25527"/>
                  <a:pt x="31877" y="42164"/>
                </a:cubicBezTo>
                <a:cubicBezTo>
                  <a:pt x="23494" y="58801"/>
                  <a:pt x="19304" y="79629"/>
                  <a:pt x="19304" y="104775"/>
                </a:cubicBezTo>
                <a:cubicBezTo>
                  <a:pt x="19304" y="130810"/>
                  <a:pt x="23494" y="152272"/>
                  <a:pt x="31877" y="169164"/>
                </a:cubicBezTo>
                <a:cubicBezTo>
                  <a:pt x="40258" y="186054"/>
                  <a:pt x="53085" y="197358"/>
                  <a:pt x="70231" y="203072"/>
                </a:cubicBezTo>
                <a:lnTo>
                  <a:pt x="67564" y="211709"/>
                </a:lnTo>
                <a:cubicBezTo>
                  <a:pt x="45720" y="205994"/>
                  <a:pt x="29083" y="193675"/>
                  <a:pt x="17398" y="174752"/>
                </a:cubicBezTo>
                <a:cubicBezTo>
                  <a:pt x="5841" y="155829"/>
                  <a:pt x="0" y="132842"/>
                  <a:pt x="0" y="105918"/>
                </a:cubicBezTo>
                <a:cubicBezTo>
                  <a:pt x="0" y="78994"/>
                  <a:pt x="5841" y="56134"/>
                  <a:pt x="17526" y="37084"/>
                </a:cubicBezTo>
                <a:cubicBezTo>
                  <a:pt x="29083" y="18034"/>
                  <a:pt x="45846" y="5715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7300" y="1041400"/>
            <a:ext cx="1549400" cy="41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70300" y="1689100"/>
            <a:ext cx="18034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57600" y="2628900"/>
            <a:ext cx="1816100" cy="72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56000" y="3644900"/>
            <a:ext cx="2032000" cy="74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6300" y="4648200"/>
            <a:ext cx="2311400" cy="36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073400" y="5295900"/>
            <a:ext cx="2997200" cy="36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5803900"/>
            <a:ext cx="9144000" cy="105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로지스틱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0" y="3403600"/>
            <a:ext cx="21844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01600" algn="l"/>
                <a:tab pos="114300" algn="l"/>
                <a:tab pos="228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𝟏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−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</a:p>
          <a:p>
            <a:pPr>
              <a:lnSpc>
                <a:spcPts val="2600"/>
              </a:lnSpc>
              <a:tabLst>
                <a:tab pos="101600" algn="l"/>
                <a:tab pos="1143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−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𝒑𝑶𝒅𝒅𝒔</a:t>
            </a:r>
          </a:p>
          <a:p>
            <a:pPr>
              <a:lnSpc>
                <a:spcPts val="2700"/>
              </a:lnSpc>
              <a:tabLst>
                <a:tab pos="101600" algn="l"/>
                <a:tab pos="1143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+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𝒑𝑶𝒅𝒅𝒔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01600" algn="l"/>
                <a:tab pos="114300" algn="l"/>
                <a:tab pos="228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𝒑(𝟏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𝑶𝒅𝒅𝒔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81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사례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28700"/>
            <a:ext cx="843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콜레스테롤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지수에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따른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심장병에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사망가능성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3100" y="1397000"/>
            <a:ext cx="190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예측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816100"/>
            <a:ext cx="1130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1802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2209800"/>
            <a:ext cx="3619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콜레스테롤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403600"/>
            <a:ext cx="5219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ln(odds)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-5.0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0.08X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0.3X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0.3X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254500"/>
            <a:ext cx="4686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콜레스테롤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2.0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118100"/>
            <a:ext cx="6959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ln(odds)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-5.0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(0.08)(50)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(0.3)(0)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0.3(2.0)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-0.4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odds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e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(-0.4)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0.67032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5956300"/>
            <a:ext cx="6731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0.67032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(1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0.67032)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0.401312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40.1312%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1422400"/>
            <a:ext cx="4699000" cy="420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92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인공지능의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주요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역사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438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적용기법정리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67200" y="656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1892300"/>
            <a:ext cx="45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종속변수</a:t>
            </a:r>
          </a:p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3632200"/>
            <a:ext cx="495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집단의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4089400"/>
            <a:ext cx="393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대상의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관련성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5900" y="4610100"/>
            <a:ext cx="317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Paired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t-test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4622800"/>
            <a:ext cx="469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01600" algn="l"/>
              </a:tabLst>
            </a:pP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2-sample</a:t>
            </a:r>
          </a:p>
          <a:p>
            <a:pPr>
              <a:lnSpc>
                <a:spcPts val="10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t-test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27300" y="4622800"/>
            <a:ext cx="45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One-way</a:t>
            </a:r>
          </a:p>
          <a:p>
            <a:pPr>
              <a:lnSpc>
                <a:spcPts val="1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ANOVA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4622800"/>
            <a:ext cx="45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단순</a:t>
            </a:r>
          </a:p>
          <a:p>
            <a:pPr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4622800"/>
            <a:ext cx="508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63500" algn="l"/>
              </a:tabLst>
            </a:pP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Multi-way</a:t>
            </a:r>
          </a:p>
          <a:p>
            <a:pPr>
              <a:lnSpc>
                <a:spcPts val="1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ANOVA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38800" y="4622800"/>
            <a:ext cx="457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다중</a:t>
            </a:r>
          </a:p>
          <a:p>
            <a:pPr>
              <a:lnSpc>
                <a:spcPts val="1000"/>
              </a:lnSpc>
              <a:tabLst>
                <a:tab pos="1143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57900" y="3784600"/>
            <a:ext cx="546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778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Chi-square</a:t>
            </a:r>
          </a:p>
          <a:p>
            <a:pPr>
              <a:lnSpc>
                <a:spcPts val="10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test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83400" y="4610100"/>
            <a:ext cx="571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단순로지스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틱회귀분석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45500" y="4622800"/>
            <a:ext cx="571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다중로지스</a:t>
            </a:r>
          </a:p>
          <a:p>
            <a:pPr>
              <a:lnSpc>
                <a:spcPts val="10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틱회귀분석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1854200"/>
            <a:ext cx="698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등간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1854200"/>
            <a:ext cx="698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서열척도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30500" y="2438400"/>
            <a:ext cx="4572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38100" algn="l"/>
                <a:tab pos="165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독립변수</a:t>
            </a:r>
          </a:p>
          <a:p>
            <a:pPr>
              <a:lnSpc>
                <a:spcPts val="1000"/>
              </a:lnSpc>
              <a:tabLst>
                <a:tab pos="381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2946400"/>
            <a:ext cx="469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2413000"/>
            <a:ext cx="1651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u="sng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 이상</a:t>
            </a:r>
          </a:p>
          <a:p>
            <a:pPr>
              <a:lnSpc>
                <a:spcPts val="3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독립변수</a:t>
            </a:r>
          </a:p>
          <a:p>
            <a:pPr>
              <a:lnSpc>
                <a:spcPts val="10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dirty="0" smtClean="0"/>
              <a:t>		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등간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서열</a:t>
            </a:r>
          </a:p>
          <a:p>
            <a:pPr>
              <a:lnSpc>
                <a:spcPts val="2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dirty="0" smtClean="0"/>
              <a:t>			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독립변수</a:t>
            </a:r>
          </a:p>
          <a:p>
            <a:pPr>
              <a:lnSpc>
                <a:spcPts val="1000"/>
              </a:lnSpc>
              <a:tabLst>
                <a:tab pos="114300" algn="l"/>
                <a:tab pos="152400" algn="l"/>
                <a:tab pos="927100" algn="l"/>
                <a:tab pos="1206500" algn="l"/>
                <a:tab pos="1244600" algn="l"/>
              </a:tabLst>
            </a:pPr>
            <a:r>
              <a:rPr lang="en-US" altLang="zh-CN" dirty="0" smtClean="0"/>
              <a:t>				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2984500"/>
            <a:ext cx="469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등간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3517900"/>
            <a:ext cx="1651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3505200"/>
            <a:ext cx="444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" y="40640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4076700"/>
            <a:ext cx="342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아니오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0" y="2400300"/>
            <a:ext cx="4699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72400" y="2425700"/>
            <a:ext cx="508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등간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8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독립변수</a:t>
            </a:r>
          </a:p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2451100"/>
            <a:ext cx="4572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8100" algn="l"/>
                <a:tab pos="2032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독립변수</a:t>
            </a:r>
          </a:p>
          <a:p>
            <a:pPr>
              <a:lnSpc>
                <a:spcPts val="1000"/>
              </a:lnSpc>
              <a:tabLst>
                <a:tab pos="381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9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381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48700" y="2959100"/>
            <a:ext cx="444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6900" y="1333500"/>
            <a:ext cx="5410200" cy="405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92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인공지능의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체계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0" y="1866900"/>
            <a:ext cx="6604000" cy="334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81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인공지능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주요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혁신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사례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070600" y="2311400"/>
            <a:ext cx="2971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AI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와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2019300"/>
            <a:ext cx="6680200" cy="281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784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인공지능과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머신러닝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5524500"/>
            <a:ext cx="43180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https://ictinstitute.nl/ai-machine-learning-and-neural-</a:t>
            </a:r>
          </a:p>
          <a:p>
            <a:pPr>
              <a:lnSpc>
                <a:spcPts val="1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1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networks-explained/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1651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400" y="2197100"/>
            <a:ext cx="7823200" cy="267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92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머신러닝의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주요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193800"/>
            <a:ext cx="6858000" cy="411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223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머신러닝의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주요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활용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330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327400"/>
            <a:ext cx="9144000" cy="353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378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클러스터링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5651500"/>
            <a:ext cx="4394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https://www.samsungsds.com/kr/insights/Generative-</a:t>
            </a:r>
          </a:p>
          <a:p>
            <a:pPr>
              <a:lnSpc>
                <a:spcPts val="1300"/>
              </a:lnSpc>
              <a:tabLst>
                <a:tab pos="304800" algn="l"/>
              </a:tabLst>
            </a:pPr>
            <a:r>
              <a:rPr lang="en-US" altLang="zh-CN" dirty="0" smtClean="0"/>
              <a:t>	</a:t>
            </a:r>
            <a:r>
              <a:rPr lang="en-US" altLang="zh-CN" sz="11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adversarial-network-AI.html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048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" y="0"/>
            <a:ext cx="91186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46200" y="0"/>
            <a:ext cx="64516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pic>
        <p:nvPicPr>
          <p:cNvPr id="1027" name="Picture 3" descr="">
            <a:hlinkClick r:id="rId5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965200"/>
            <a:ext cx="9144000" cy="4927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934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합성곱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신경망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(Convolutional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2700" y="2413000"/>
            <a:ext cx="6578600" cy="2603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819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4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차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산업혁명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-2-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20000" y="2311400"/>
            <a:ext cx="14097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R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70000"/>
            <a:ext cx="9144000" cy="558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5900" y="254000"/>
            <a:ext cx="77597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905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탄생과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발전과정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90500" algn="l"/>
                <a:tab pos="3429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통계분석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기법과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알고리즘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기능을</a:t>
            </a:r>
          </a:p>
          <a:p>
            <a:pPr>
              <a:lnSpc>
                <a:spcPts val="2800"/>
              </a:lnSpc>
              <a:tabLst>
                <a:tab pos="1905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지원하는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오픈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도구임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38900" y="6261100"/>
            <a:ext cx="2565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*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출처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오픈소스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플랫폼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기술세미나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(2012)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1333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소개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" y="4737100"/>
            <a:ext cx="88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4711700"/>
            <a:ext cx="68453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다른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언어보다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분석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자유롭고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내게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알맞게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코딩할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있다는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장점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3500" algn="l"/>
              </a:tabLst>
            </a:pPr>
            <a:r>
              <a:rPr lang="en-US" altLang="zh-CN" sz="1598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때문에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많은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사람들이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사용한다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1333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소개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003300"/>
            <a:ext cx="2540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61200" y="1041400"/>
            <a:ext cx="25400" cy="2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61200" y="1104900"/>
            <a:ext cx="25400" cy="2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99300" y="1003300"/>
            <a:ext cx="4064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31100" y="1003300"/>
            <a:ext cx="3429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1549400"/>
            <a:ext cx="9144000" cy="530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1930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소개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시각화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" y="1917700"/>
            <a:ext cx="1447800" cy="113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63900" y="1917700"/>
            <a:ext cx="2895600" cy="110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99300" y="1993900"/>
            <a:ext cx="1397000" cy="1028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28600" y="36322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36322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184900" y="36322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" y="43053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184900" y="43053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00400" y="4813300"/>
            <a:ext cx="101600" cy="11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92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준비해야할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1498600"/>
            <a:ext cx="1803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콘솔프로그램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3606800"/>
            <a:ext cx="24130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Foundation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에서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배포하는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기본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패키지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GUI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콘솔창을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통해서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필요한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패키지를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다운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·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설치하고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,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다양한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분석작업을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수행할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수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있음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76600" y="1498600"/>
            <a:ext cx="2705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RStudio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통합분석도구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3606800"/>
            <a:ext cx="2489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콘솔에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비해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보다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편리한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IDE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(Integrated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Development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Environment)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라는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통합분석개발환경을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제공함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개로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분할된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레이아웃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창을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통해서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5016500"/>
            <a:ext cx="30861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스크립트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작성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코드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실행결과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확인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6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,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메모리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상황관리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그래프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구현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,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패키지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·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도움말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·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파일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관리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등을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편리하게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사용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59600" y="1498600"/>
            <a:ext cx="1524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자바실행환경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38900" y="3606800"/>
            <a:ext cx="24765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패키지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중에서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자바언어로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개발된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패키지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실행을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위한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프로그램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오라클의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자바다운로드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사이트에서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자바실행환경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(JRE: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Java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Runtime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404040"/>
                </a:solidFill>
                <a:latin typeface="맑은 고딕" pitchFamily="18" charset="0"/>
                <a:cs typeface="맑은 고딕" pitchFamily="18" charset="0"/>
              </a:rPr>
              <a:t>Environment)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다운받아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404040"/>
                </a:solidFill>
                <a:latin typeface="굴림" pitchFamily="18" charset="0"/>
                <a:cs typeface="굴림" pitchFamily="18" charset="0"/>
              </a:rPr>
              <a:t>설치함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97700" y="6286500"/>
            <a:ext cx="20701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							</a:tabLst>
            </a:pP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*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출처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한국정보화진흥원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빅데이터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센터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1979" y="1303909"/>
            <a:ext cx="6595872" cy="15239"/>
          </a:xfrm>
          <a:custGeom>
            <a:avLst/>
            <a:gdLst>
              <a:gd name="connsiteX0" fmla="*/ 0 w 6595872"/>
              <a:gd name="connsiteY0" fmla="*/ 0 h 15239"/>
              <a:gd name="connsiteX1" fmla="*/ 1648968 w 6595872"/>
              <a:gd name="connsiteY1" fmla="*/ 0 h 15239"/>
              <a:gd name="connsiteX2" fmla="*/ 3297936 w 6595872"/>
              <a:gd name="connsiteY2" fmla="*/ 0 h 15239"/>
              <a:gd name="connsiteX3" fmla="*/ 4946904 w 6595872"/>
              <a:gd name="connsiteY3" fmla="*/ 0 h 15239"/>
              <a:gd name="connsiteX4" fmla="*/ 6595872 w 6595872"/>
              <a:gd name="connsiteY4" fmla="*/ 0 h 15239"/>
              <a:gd name="connsiteX5" fmla="*/ 6595872 w 6595872"/>
              <a:gd name="connsiteY5" fmla="*/ 15239 h 15239"/>
              <a:gd name="connsiteX6" fmla="*/ 4946904 w 6595872"/>
              <a:gd name="connsiteY6" fmla="*/ 15239 h 15239"/>
              <a:gd name="connsiteX7" fmla="*/ 3297936 w 6595872"/>
              <a:gd name="connsiteY7" fmla="*/ 15239 h 15239"/>
              <a:gd name="connsiteX8" fmla="*/ 1648968 w 6595872"/>
              <a:gd name="connsiteY8" fmla="*/ 15239 h 15239"/>
              <a:gd name="connsiteX9" fmla="*/ 0 w 6595872"/>
              <a:gd name="connsiteY9" fmla="*/ 15239 h 15239"/>
              <a:gd name="connsiteX10" fmla="*/ 0 w 6595872"/>
              <a:gd name="connsiteY10" fmla="*/ 0 h 15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595872" h="15239">
                <a:moveTo>
                  <a:pt x="0" y="0"/>
                </a:moveTo>
                <a:lnTo>
                  <a:pt x="1648968" y="0"/>
                </a:lnTo>
                <a:lnTo>
                  <a:pt x="3297936" y="0"/>
                </a:lnTo>
                <a:lnTo>
                  <a:pt x="4946904" y="0"/>
                </a:lnTo>
                <a:lnTo>
                  <a:pt x="6595872" y="0"/>
                </a:lnTo>
                <a:lnTo>
                  <a:pt x="6595872" y="15239"/>
                </a:lnTo>
                <a:lnTo>
                  <a:pt x="4946904" y="15239"/>
                </a:lnTo>
                <a:lnTo>
                  <a:pt x="3297936" y="15239"/>
                </a:lnTo>
                <a:lnTo>
                  <a:pt x="1648968" y="15239"/>
                </a:lnTo>
                <a:lnTo>
                  <a:pt x="0" y="15239"/>
                </a:lnTo>
                <a:lnTo>
                  <a:pt x="0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46632" y="2334768"/>
            <a:ext cx="3140964" cy="344423"/>
          </a:xfrm>
          <a:custGeom>
            <a:avLst/>
            <a:gdLst>
              <a:gd name="connsiteX0" fmla="*/ 12953 w 3140964"/>
              <a:gd name="connsiteY0" fmla="*/ 331469 h 344423"/>
              <a:gd name="connsiteX1" fmla="*/ 3128009 w 3140964"/>
              <a:gd name="connsiteY1" fmla="*/ 331469 h 344423"/>
              <a:gd name="connsiteX2" fmla="*/ 3128009 w 3140964"/>
              <a:gd name="connsiteY2" fmla="*/ 12954 h 344423"/>
              <a:gd name="connsiteX3" fmla="*/ 12953 w 3140964"/>
              <a:gd name="connsiteY3" fmla="*/ 12954 h 344423"/>
              <a:gd name="connsiteX4" fmla="*/ 12953 w 3140964"/>
              <a:gd name="connsiteY4" fmla="*/ 331469 h 344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40964" h="344423">
                <a:moveTo>
                  <a:pt x="12953" y="331469"/>
                </a:moveTo>
                <a:lnTo>
                  <a:pt x="3128009" y="331469"/>
                </a:lnTo>
                <a:lnTo>
                  <a:pt x="3128009" y="12954"/>
                </a:lnTo>
                <a:lnTo>
                  <a:pt x="12953" y="12954"/>
                </a:lnTo>
                <a:lnTo>
                  <a:pt x="12953" y="3314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2070100"/>
            <a:ext cx="6223000" cy="1346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68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28700"/>
            <a:ext cx="1612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36700"/>
            <a:ext cx="684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CRAN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r-project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접속하여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‘Download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for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Windows’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링크를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클릭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62200" y="1016000"/>
            <a:ext cx="6616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009999"/>
                </a:solidFill>
                <a:latin typeface="HY견고딕" pitchFamily="18" charset="0"/>
                <a:cs typeface="HY견고딕" pitchFamily="18" charset="0"/>
                <a:hlinkClick r:id="rId5"/>
              </a:rPr>
              <a:t>https://cran.r-project.org/bin/windows/base/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2184400"/>
            <a:ext cx="4876800" cy="248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7620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Best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Brands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100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in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the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World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2020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Interbrand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-3-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562100"/>
            <a:ext cx="47752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044700"/>
            <a:ext cx="9144000" cy="4813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644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실행하기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498600"/>
            <a:ext cx="88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1473200"/>
            <a:ext cx="6654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실행하면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라이선스에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설명과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간단한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사용법이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쓰여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있는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단순</a:t>
            </a:r>
          </a:p>
          <a:p>
            <a:pPr>
              <a:lnSpc>
                <a:spcPts val="1900"/>
              </a:lnSpc>
              <a:tabLst>
                <a:tab pos="76200" algn="l"/>
              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커맨드라인으로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여기서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주된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처리를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42900"/>
            <a:ext cx="7797800" cy="372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  <a:tab pos="5905500" algn="l"/>
                <a:tab pos="63881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  <a:tab pos="5905500" algn="l"/>
                <a:tab pos="63881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457200" algn="l"/>
                <a:tab pos="5905500" algn="l"/>
                <a:tab pos="63881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만으로도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가능하나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studio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유저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인터페이스가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좋기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때문에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76200" algn="l"/>
                <a:tab pos="457200" algn="l"/>
                <a:tab pos="5905500" algn="l"/>
                <a:tab pos="63881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457200" algn="l"/>
                <a:tab pos="5905500" algn="l"/>
                <a:tab pos="63881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Package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40500" y="4711700"/>
            <a:ext cx="182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language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092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155700"/>
            <a:ext cx="1930400" cy="397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20700" algn="l"/>
                <a:tab pos="9525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eeb500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a6a6a6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eb500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a6a6a6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eb500"/>
                </a:solidFill>
                <a:latin typeface="Wingdings" pitchFamily="18" charset="0"/>
                <a:cs typeface="Wingdings" pitchFamily="18" charset="0"/>
              </a:rPr>
              <a:t>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20700" algn="l"/>
                <a:tab pos="952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a6a6a6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1117600"/>
            <a:ext cx="5168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009999"/>
                </a:solidFill>
                <a:latin typeface="HY견고딕" pitchFamily="18" charset="0"/>
                <a:cs typeface="HY견고딕" pitchFamily="18" charset="0"/>
                <a:hlinkClick r:id="rId3"/>
              </a:rPr>
              <a:t>https://www.rstudio.com/products/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u="sng" dirty="0" smtClean="0">
                <a:solidFill>
                  <a:srgbClr val="009999"/>
                </a:solidFill>
                <a:latin typeface="HY견고딕" pitchFamily="18" charset="0"/>
                <a:cs typeface="HY견고딕" pitchFamily="18" charset="0"/>
                <a:hlinkClick r:id="rId4"/>
              </a:rPr>
              <a:t>RStudio/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0900" y="1390396"/>
            <a:ext cx="5155692" cy="15240"/>
          </a:xfrm>
          <a:custGeom>
            <a:avLst/>
            <a:gdLst>
              <a:gd name="connsiteX0" fmla="*/ 0 w 5155692"/>
              <a:gd name="connsiteY0" fmla="*/ 0 h 15240"/>
              <a:gd name="connsiteX1" fmla="*/ 1288922 w 5155692"/>
              <a:gd name="connsiteY1" fmla="*/ 0 h 15240"/>
              <a:gd name="connsiteX2" fmla="*/ 2577845 w 5155692"/>
              <a:gd name="connsiteY2" fmla="*/ 0 h 15240"/>
              <a:gd name="connsiteX3" fmla="*/ 3866769 w 5155692"/>
              <a:gd name="connsiteY3" fmla="*/ 0 h 15240"/>
              <a:gd name="connsiteX4" fmla="*/ 5155692 w 5155692"/>
              <a:gd name="connsiteY4" fmla="*/ 0 h 15240"/>
              <a:gd name="connsiteX5" fmla="*/ 5155692 w 5155692"/>
              <a:gd name="connsiteY5" fmla="*/ 15240 h 15240"/>
              <a:gd name="connsiteX6" fmla="*/ 3866769 w 5155692"/>
              <a:gd name="connsiteY6" fmla="*/ 15240 h 15240"/>
              <a:gd name="connsiteX7" fmla="*/ 2577845 w 5155692"/>
              <a:gd name="connsiteY7" fmla="*/ 15240 h 15240"/>
              <a:gd name="connsiteX8" fmla="*/ 1288922 w 5155692"/>
              <a:gd name="connsiteY8" fmla="*/ 15240 h 15240"/>
              <a:gd name="connsiteX9" fmla="*/ 0 w 5155692"/>
              <a:gd name="connsiteY9" fmla="*/ 15240 h 15240"/>
              <a:gd name="connsiteX10" fmla="*/ 0 w 5155692"/>
              <a:gd name="connsiteY10" fmla="*/ 0 h 15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155692" h="15240">
                <a:moveTo>
                  <a:pt x="0" y="0"/>
                </a:moveTo>
                <a:lnTo>
                  <a:pt x="1288922" y="0"/>
                </a:lnTo>
                <a:lnTo>
                  <a:pt x="2577845" y="0"/>
                </a:lnTo>
                <a:lnTo>
                  <a:pt x="3866769" y="0"/>
                </a:lnTo>
                <a:lnTo>
                  <a:pt x="5155692" y="0"/>
                </a:lnTo>
                <a:lnTo>
                  <a:pt x="5155692" y="15240"/>
                </a:lnTo>
                <a:lnTo>
                  <a:pt x="3866769" y="15240"/>
                </a:lnTo>
                <a:lnTo>
                  <a:pt x="2577845" y="15240"/>
                </a:lnTo>
                <a:lnTo>
                  <a:pt x="1288922" y="15240"/>
                </a:lnTo>
                <a:lnTo>
                  <a:pt x="0" y="15240"/>
                </a:lnTo>
                <a:lnTo>
                  <a:pt x="0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93900"/>
            <a:ext cx="9144000" cy="486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092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54100"/>
            <a:ext cx="28194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Rstudio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Desktop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클릭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1117600"/>
            <a:ext cx="5168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009999"/>
                </a:solidFill>
                <a:latin typeface="HY견고딕" pitchFamily="18" charset="0"/>
                <a:cs typeface="HY견고딕" pitchFamily="18" charset="0"/>
                <a:hlinkClick r:id="rId4"/>
              </a:rPr>
              <a:t>https://www.rstudio.com/products/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u="sng" dirty="0" smtClean="0">
                <a:solidFill>
                  <a:srgbClr val="009999"/>
                </a:solidFill>
                <a:latin typeface="HY견고딕" pitchFamily="18" charset="0"/>
                <a:cs typeface="HY견고딕" pitchFamily="18" charset="0"/>
                <a:hlinkClick r:id="rId5"/>
              </a:rPr>
              <a:t>RStudio/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6600" y="1219200"/>
            <a:ext cx="7670800" cy="440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638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AI,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개념도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-4-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0" y="5905500"/>
            <a:ext cx="2933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ICT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R&amp;D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기술로드맵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2023,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2018,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IITP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49400"/>
            <a:ext cx="9144000" cy="530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803400"/>
            <a:ext cx="7315200" cy="349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92552" y="2599943"/>
            <a:ext cx="2438399" cy="251460"/>
          </a:xfrm>
          <a:custGeom>
            <a:avLst/>
            <a:gdLst>
              <a:gd name="connsiteX0" fmla="*/ 12954 w 2438399"/>
              <a:gd name="connsiteY0" fmla="*/ 238506 h 251460"/>
              <a:gd name="connsiteX1" fmla="*/ 2425446 w 2438399"/>
              <a:gd name="connsiteY1" fmla="*/ 238506 h 251460"/>
              <a:gd name="connsiteX2" fmla="*/ 2425446 w 2438399"/>
              <a:gd name="connsiteY2" fmla="*/ 12954 h 251460"/>
              <a:gd name="connsiteX3" fmla="*/ 12954 w 2438399"/>
              <a:gd name="connsiteY3" fmla="*/ 12954 h 251460"/>
              <a:gd name="connsiteX4" fmla="*/ 12954 w 2438399"/>
              <a:gd name="connsiteY4" fmla="*/ 238506 h 251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399" h="251460">
                <a:moveTo>
                  <a:pt x="12954" y="238506"/>
                </a:moveTo>
                <a:lnTo>
                  <a:pt x="2425446" y="238506"/>
                </a:lnTo>
                <a:lnTo>
                  <a:pt x="2425446" y="12954"/>
                </a:lnTo>
                <a:lnTo>
                  <a:pt x="12954" y="12954"/>
                </a:lnTo>
                <a:lnTo>
                  <a:pt x="12954" y="2385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2108200"/>
            <a:ext cx="7645400" cy="334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5295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Zip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버젼보다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installer(.exe)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다운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받는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것을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추천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739900"/>
            <a:ext cx="5486400" cy="337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3400" y="1714500"/>
            <a:ext cx="5537200" cy="344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1739900"/>
            <a:ext cx="5511800" cy="337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1739900"/>
            <a:ext cx="5486400" cy="337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1500" y="1739900"/>
            <a:ext cx="5461000" cy="337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168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12594" y="2781046"/>
            <a:ext cx="4718812" cy="1745487"/>
          </a:xfrm>
          <a:custGeom>
            <a:avLst/>
            <a:gdLst>
              <a:gd name="connsiteX0" fmla="*/ 6350 w 4718812"/>
              <a:gd name="connsiteY0" fmla="*/ 1739137 h 1745487"/>
              <a:gd name="connsiteX1" fmla="*/ 4712462 w 4718812"/>
              <a:gd name="connsiteY1" fmla="*/ 1739137 h 1745487"/>
              <a:gd name="connsiteX2" fmla="*/ 4712462 w 4718812"/>
              <a:gd name="connsiteY2" fmla="*/ 6350 h 1745487"/>
              <a:gd name="connsiteX3" fmla="*/ 6350 w 4718812"/>
              <a:gd name="connsiteY3" fmla="*/ 6350 h 1745487"/>
              <a:gd name="connsiteX4" fmla="*/ 6350 w 4718812"/>
              <a:gd name="connsiteY4" fmla="*/ 1739137 h 174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8812" h="1745487">
                <a:moveTo>
                  <a:pt x="6350" y="1739137"/>
                </a:moveTo>
                <a:lnTo>
                  <a:pt x="4712462" y="1739137"/>
                </a:lnTo>
                <a:lnTo>
                  <a:pt x="4712462" y="6350"/>
                </a:lnTo>
                <a:lnTo>
                  <a:pt x="6350" y="6350"/>
                </a:lnTo>
                <a:lnTo>
                  <a:pt x="6350" y="17391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2500" y="2781300"/>
            <a:ext cx="4699000" cy="173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76454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다운로드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studio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1.41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공지문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문제시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자동으로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보고서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작성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동의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공지이므로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자유롭게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클릭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진행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8252" y="1160145"/>
            <a:ext cx="6129528" cy="12191"/>
          </a:xfrm>
          <a:custGeom>
            <a:avLst/>
            <a:gdLst>
              <a:gd name="connsiteX0" fmla="*/ 0 w 6129528"/>
              <a:gd name="connsiteY0" fmla="*/ 0 h 12191"/>
              <a:gd name="connsiteX1" fmla="*/ 1532381 w 6129528"/>
              <a:gd name="connsiteY1" fmla="*/ 0 h 12191"/>
              <a:gd name="connsiteX2" fmla="*/ 3064764 w 6129528"/>
              <a:gd name="connsiteY2" fmla="*/ 0 h 12191"/>
              <a:gd name="connsiteX3" fmla="*/ 4597146 w 6129528"/>
              <a:gd name="connsiteY3" fmla="*/ 0 h 12191"/>
              <a:gd name="connsiteX4" fmla="*/ 6129528 w 6129528"/>
              <a:gd name="connsiteY4" fmla="*/ 0 h 12191"/>
              <a:gd name="connsiteX5" fmla="*/ 6129528 w 6129528"/>
              <a:gd name="connsiteY5" fmla="*/ 12191 h 12191"/>
              <a:gd name="connsiteX6" fmla="*/ 4597146 w 6129528"/>
              <a:gd name="connsiteY6" fmla="*/ 12191 h 12191"/>
              <a:gd name="connsiteX7" fmla="*/ 3064764 w 6129528"/>
              <a:gd name="connsiteY7" fmla="*/ 12191 h 12191"/>
              <a:gd name="connsiteX8" fmla="*/ 1532381 w 6129528"/>
              <a:gd name="connsiteY8" fmla="*/ 12191 h 12191"/>
              <a:gd name="connsiteX9" fmla="*/ 0 w 6129528"/>
              <a:gd name="connsiteY9" fmla="*/ 12191 h 12191"/>
              <a:gd name="connsiteX10" fmla="*/ 0 w 6129528"/>
              <a:gd name="connsiteY10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129528" h="12191">
                <a:moveTo>
                  <a:pt x="0" y="0"/>
                </a:moveTo>
                <a:lnTo>
                  <a:pt x="1532381" y="0"/>
                </a:lnTo>
                <a:lnTo>
                  <a:pt x="3064764" y="0"/>
                </a:lnTo>
                <a:lnTo>
                  <a:pt x="4597146" y="0"/>
                </a:lnTo>
                <a:lnTo>
                  <a:pt x="6129528" y="0"/>
                </a:lnTo>
                <a:lnTo>
                  <a:pt x="6129528" y="12191"/>
                </a:lnTo>
                <a:lnTo>
                  <a:pt x="4597146" y="12191"/>
                </a:lnTo>
                <a:lnTo>
                  <a:pt x="3064764" y="12191"/>
                </a:lnTo>
                <a:lnTo>
                  <a:pt x="1532381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78252" y="1464945"/>
            <a:ext cx="2467356" cy="12191"/>
          </a:xfrm>
          <a:custGeom>
            <a:avLst/>
            <a:gdLst>
              <a:gd name="connsiteX0" fmla="*/ 0 w 2467356"/>
              <a:gd name="connsiteY0" fmla="*/ 0 h 12191"/>
              <a:gd name="connsiteX1" fmla="*/ 1233678 w 2467356"/>
              <a:gd name="connsiteY1" fmla="*/ 0 h 12191"/>
              <a:gd name="connsiteX2" fmla="*/ 2467356 w 2467356"/>
              <a:gd name="connsiteY2" fmla="*/ 0 h 12191"/>
              <a:gd name="connsiteX3" fmla="*/ 2467356 w 2467356"/>
              <a:gd name="connsiteY3" fmla="*/ 12191 h 12191"/>
              <a:gd name="connsiteX4" fmla="*/ 1233678 w 2467356"/>
              <a:gd name="connsiteY4" fmla="*/ 12191 h 12191"/>
              <a:gd name="connsiteX5" fmla="*/ 0 w 2467356"/>
              <a:gd name="connsiteY5" fmla="*/ 12191 h 12191"/>
              <a:gd name="connsiteX6" fmla="*/ 0 w 2467356"/>
              <a:gd name="connsiteY6" fmla="*/ 0 h 121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67356" h="12191">
                <a:moveTo>
                  <a:pt x="0" y="0"/>
                </a:moveTo>
                <a:lnTo>
                  <a:pt x="1233678" y="0"/>
                </a:lnTo>
                <a:lnTo>
                  <a:pt x="2467356" y="0"/>
                </a:lnTo>
                <a:lnTo>
                  <a:pt x="2467356" y="12191"/>
                </a:lnTo>
                <a:lnTo>
                  <a:pt x="1233678" y="12191"/>
                </a:lnTo>
                <a:lnTo>
                  <a:pt x="0" y="12191"/>
                </a:lnTo>
                <a:lnTo>
                  <a:pt x="0" y="0"/>
                </a:lnTo>
              </a:path>
            </a:pathLst>
          </a:custGeom>
          <a:solidFill>
            <a:srgbClr val="00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39740" y="3416808"/>
            <a:ext cx="1461516" cy="374904"/>
          </a:xfrm>
          <a:custGeom>
            <a:avLst/>
            <a:gdLst>
              <a:gd name="connsiteX0" fmla="*/ 12953 w 1461516"/>
              <a:gd name="connsiteY0" fmla="*/ 361950 h 374904"/>
              <a:gd name="connsiteX1" fmla="*/ 1448562 w 1461516"/>
              <a:gd name="connsiteY1" fmla="*/ 361950 h 374904"/>
              <a:gd name="connsiteX2" fmla="*/ 1448562 w 1461516"/>
              <a:gd name="connsiteY2" fmla="*/ 12953 h 374904"/>
              <a:gd name="connsiteX3" fmla="*/ 12953 w 1461516"/>
              <a:gd name="connsiteY3" fmla="*/ 12953 h 374904"/>
              <a:gd name="connsiteX4" fmla="*/ 12953 w 1461516"/>
              <a:gd name="connsiteY4" fmla="*/ 361950 h 374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1516" h="374904">
                <a:moveTo>
                  <a:pt x="12953" y="361950"/>
                </a:moveTo>
                <a:lnTo>
                  <a:pt x="1448562" y="361950"/>
                </a:lnTo>
                <a:lnTo>
                  <a:pt x="1448562" y="12953"/>
                </a:lnTo>
                <a:lnTo>
                  <a:pt x="12953" y="12953"/>
                </a:lnTo>
                <a:lnTo>
                  <a:pt x="12953" y="361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260600"/>
            <a:ext cx="6248400" cy="347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18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36700"/>
            <a:ext cx="2362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download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클릭합니다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927100"/>
            <a:ext cx="6121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9999"/>
                </a:solidFill>
                <a:latin typeface="굴림" pitchFamily="18" charset="0"/>
                <a:cs typeface="굴림" pitchFamily="18" charset="0"/>
                <a:hlinkClick r:id="rId5"/>
              </a:rPr>
              <a:t>https://www.oracle.com/technetwork/java/javase/d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dirty="0" smtClean="0">
                <a:solidFill>
                  <a:srgbClr val="009999"/>
                </a:solidFill>
                <a:latin typeface="굴림" pitchFamily="18" charset="0"/>
                <a:cs typeface="굴림" pitchFamily="18" charset="0"/>
                <a:hlinkClick r:id="rId6"/>
              </a:rPr>
              <a:t>ownloads/index.html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92200" y="1841500"/>
            <a:ext cx="6959600" cy="274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18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빅데이터의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-5-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5905500"/>
            <a:ext cx="34290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만나는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인공지능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김대수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2020,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7400" y="5315712"/>
            <a:ext cx="1694687" cy="374903"/>
          </a:xfrm>
          <a:custGeom>
            <a:avLst/>
            <a:gdLst>
              <a:gd name="connsiteX0" fmla="*/ 12953 w 1694687"/>
              <a:gd name="connsiteY0" fmla="*/ 361949 h 374903"/>
              <a:gd name="connsiteX1" fmla="*/ 1681733 w 1694687"/>
              <a:gd name="connsiteY1" fmla="*/ 361949 h 374903"/>
              <a:gd name="connsiteX2" fmla="*/ 1681733 w 1694687"/>
              <a:gd name="connsiteY2" fmla="*/ 12953 h 374903"/>
              <a:gd name="connsiteX3" fmla="*/ 12953 w 1694687"/>
              <a:gd name="connsiteY3" fmla="*/ 12953 h 374903"/>
              <a:gd name="connsiteX4" fmla="*/ 12953 w 1694687"/>
              <a:gd name="connsiteY4" fmla="*/ 361949 h 374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4687" h="374903">
                <a:moveTo>
                  <a:pt x="12953" y="361949"/>
                </a:moveTo>
                <a:lnTo>
                  <a:pt x="1681733" y="361949"/>
                </a:lnTo>
                <a:lnTo>
                  <a:pt x="1681733" y="12953"/>
                </a:lnTo>
                <a:lnTo>
                  <a:pt x="12953" y="12953"/>
                </a:lnTo>
                <a:lnTo>
                  <a:pt x="12953" y="36194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93900"/>
            <a:ext cx="9144000" cy="486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83947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자신의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운영체제와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bit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JAVA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다운로드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받습니다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예시는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Windows,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64bit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1487" y="3566160"/>
            <a:ext cx="3549396" cy="656843"/>
          </a:xfrm>
          <a:custGeom>
            <a:avLst/>
            <a:gdLst>
              <a:gd name="connsiteX0" fmla="*/ 12954 w 3549396"/>
              <a:gd name="connsiteY0" fmla="*/ 643889 h 656843"/>
              <a:gd name="connsiteX1" fmla="*/ 3536442 w 3549396"/>
              <a:gd name="connsiteY1" fmla="*/ 643889 h 656843"/>
              <a:gd name="connsiteX2" fmla="*/ 3536442 w 3549396"/>
              <a:gd name="connsiteY2" fmla="*/ 12953 h 656843"/>
              <a:gd name="connsiteX3" fmla="*/ 12954 w 3549396"/>
              <a:gd name="connsiteY3" fmla="*/ 12953 h 656843"/>
              <a:gd name="connsiteX4" fmla="*/ 12954 w 3549396"/>
              <a:gd name="connsiteY4" fmla="*/ 643889 h 656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49396" h="656843">
                <a:moveTo>
                  <a:pt x="12954" y="643889"/>
                </a:moveTo>
                <a:lnTo>
                  <a:pt x="3536442" y="643889"/>
                </a:lnTo>
                <a:lnTo>
                  <a:pt x="3536442" y="12953"/>
                </a:lnTo>
                <a:lnTo>
                  <a:pt x="12954" y="12953"/>
                </a:lnTo>
                <a:lnTo>
                  <a:pt x="12954" y="6438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0" y="2425700"/>
            <a:ext cx="7112000" cy="200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83947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다운로드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자신의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운영체제와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bit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JAVA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다운로드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받습니다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예시는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Windows,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b050"/>
                </a:solidFill>
                <a:latin typeface="맑은 고딕" pitchFamily="18" charset="0"/>
                <a:cs typeface="맑은 고딕" pitchFamily="18" charset="0"/>
              </a:rPr>
              <a:t>64bit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612900"/>
            <a:ext cx="4775200" cy="363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18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2057400"/>
            <a:ext cx="4775200" cy="363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57023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설치경로에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대해서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반드시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메모합니다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기본설정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권장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612900"/>
            <a:ext cx="4775200" cy="363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18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84400" y="1612900"/>
            <a:ext cx="4775200" cy="363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18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완료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1879600"/>
            <a:ext cx="6400800" cy="237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86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경로에서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JDK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31976" y="5588508"/>
            <a:ext cx="1656587" cy="216408"/>
          </a:xfrm>
          <a:custGeom>
            <a:avLst/>
            <a:gdLst>
              <a:gd name="connsiteX0" fmla="*/ 0 w 1656587"/>
              <a:gd name="connsiteY0" fmla="*/ 216408 h 216408"/>
              <a:gd name="connsiteX1" fmla="*/ 1656587 w 1656587"/>
              <a:gd name="connsiteY1" fmla="*/ 216408 h 216408"/>
              <a:gd name="connsiteX2" fmla="*/ 1656587 w 1656587"/>
              <a:gd name="connsiteY2" fmla="*/ 0 h 216408"/>
              <a:gd name="connsiteX3" fmla="*/ 0 w 1656587"/>
              <a:gd name="connsiteY3" fmla="*/ 0 h 216408"/>
              <a:gd name="connsiteX4" fmla="*/ 0 w 1656587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6587" h="216408">
                <a:moveTo>
                  <a:pt x="0" y="216408"/>
                </a:moveTo>
                <a:lnTo>
                  <a:pt x="1656587" y="216408"/>
                </a:lnTo>
                <a:lnTo>
                  <a:pt x="1656587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85416" y="4436364"/>
            <a:ext cx="1656587" cy="717803"/>
          </a:xfrm>
          <a:custGeom>
            <a:avLst/>
            <a:gdLst>
              <a:gd name="connsiteX0" fmla="*/ 0 w 1656587"/>
              <a:gd name="connsiteY0" fmla="*/ 717803 h 717803"/>
              <a:gd name="connsiteX1" fmla="*/ 1656587 w 1656587"/>
              <a:gd name="connsiteY1" fmla="*/ 717803 h 717803"/>
              <a:gd name="connsiteX2" fmla="*/ 1656587 w 1656587"/>
              <a:gd name="connsiteY2" fmla="*/ 0 h 717803"/>
              <a:gd name="connsiteX3" fmla="*/ 0 w 1656587"/>
              <a:gd name="connsiteY3" fmla="*/ 0 h 717803"/>
              <a:gd name="connsiteX4" fmla="*/ 0 w 1656587"/>
              <a:gd name="connsiteY4" fmla="*/ 717803 h 717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6587" h="717803">
                <a:moveTo>
                  <a:pt x="0" y="717803"/>
                </a:moveTo>
                <a:lnTo>
                  <a:pt x="1656587" y="717803"/>
                </a:lnTo>
                <a:lnTo>
                  <a:pt x="1656587" y="0"/>
                </a:lnTo>
                <a:lnTo>
                  <a:pt x="0" y="0"/>
                </a:lnTo>
                <a:lnTo>
                  <a:pt x="0" y="7178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08342" y="4365498"/>
            <a:ext cx="864107" cy="327660"/>
          </a:xfrm>
          <a:custGeom>
            <a:avLst/>
            <a:gdLst>
              <a:gd name="connsiteX0" fmla="*/ 0 w 864107"/>
              <a:gd name="connsiteY0" fmla="*/ 327660 h 327660"/>
              <a:gd name="connsiteX1" fmla="*/ 864107 w 864107"/>
              <a:gd name="connsiteY1" fmla="*/ 327660 h 327660"/>
              <a:gd name="connsiteX2" fmla="*/ 864107 w 864107"/>
              <a:gd name="connsiteY2" fmla="*/ 0 h 327660"/>
              <a:gd name="connsiteX3" fmla="*/ 0 w 864107"/>
              <a:gd name="connsiteY3" fmla="*/ 0 h 327660"/>
              <a:gd name="connsiteX4" fmla="*/ 0 w 864107"/>
              <a:gd name="connsiteY4" fmla="*/ 327660 h 327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64107" h="327660">
                <a:moveTo>
                  <a:pt x="0" y="327660"/>
                </a:moveTo>
                <a:lnTo>
                  <a:pt x="864107" y="327660"/>
                </a:lnTo>
                <a:lnTo>
                  <a:pt x="864107" y="0"/>
                </a:lnTo>
                <a:lnTo>
                  <a:pt x="0" y="0"/>
                </a:lnTo>
                <a:lnTo>
                  <a:pt x="0" y="327660"/>
                </a:lnTo>
              </a:path>
            </a:pathLst>
          </a:custGeom>
          <a:solidFill>
            <a:srgbClr val="ffd1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9292" y="4346448"/>
            <a:ext cx="902207" cy="365760"/>
          </a:xfrm>
          <a:custGeom>
            <a:avLst/>
            <a:gdLst>
              <a:gd name="connsiteX0" fmla="*/ 19050 w 902207"/>
              <a:gd name="connsiteY0" fmla="*/ 346710 h 365760"/>
              <a:gd name="connsiteX1" fmla="*/ 883157 w 902207"/>
              <a:gd name="connsiteY1" fmla="*/ 346710 h 365760"/>
              <a:gd name="connsiteX2" fmla="*/ 883157 w 902207"/>
              <a:gd name="connsiteY2" fmla="*/ 19050 h 365760"/>
              <a:gd name="connsiteX3" fmla="*/ 19050 w 902207"/>
              <a:gd name="connsiteY3" fmla="*/ 19050 h 365760"/>
              <a:gd name="connsiteX4" fmla="*/ 19050 w 902207"/>
              <a:gd name="connsiteY4" fmla="*/ 34671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02207" h="365760">
                <a:moveTo>
                  <a:pt x="19050" y="346710"/>
                </a:moveTo>
                <a:lnTo>
                  <a:pt x="883157" y="346710"/>
                </a:lnTo>
                <a:lnTo>
                  <a:pt x="883157" y="19050"/>
                </a:lnTo>
                <a:lnTo>
                  <a:pt x="19050" y="19050"/>
                </a:lnTo>
                <a:lnTo>
                  <a:pt x="19050" y="3467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993900"/>
            <a:ext cx="7175500" cy="398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66700"/>
            <a:ext cx="60833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JAVA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환경변수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7f7f7f"/>
                </a:solidFill>
                <a:latin typeface="맑은 고딕" pitchFamily="18" charset="0"/>
                <a:cs typeface="맑은 고딕" pitchFamily="18" charset="0"/>
              </a:rPr>
              <a:t>프로그램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7f7f7f"/>
                </a:solidFill>
                <a:latin typeface="Arial" pitchFamily="18" charset="0"/>
                <a:cs typeface="Arial" pitchFamily="18" charset="0"/>
              </a:rPr>
              <a:t>JAVA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7f7f7f"/>
                </a:solidFill>
                <a:latin typeface="맑은 고딕" pitchFamily="18" charset="0"/>
                <a:cs typeface="맑은 고딕" pitchFamily="18" charset="0"/>
              </a:rPr>
              <a:t>접근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1.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시스템창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열기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키보드의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Windows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Pause/Break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31976" y="5588508"/>
            <a:ext cx="1656587" cy="216408"/>
          </a:xfrm>
          <a:custGeom>
            <a:avLst/>
            <a:gdLst>
              <a:gd name="connsiteX0" fmla="*/ 0 w 1656587"/>
              <a:gd name="connsiteY0" fmla="*/ 216408 h 216408"/>
              <a:gd name="connsiteX1" fmla="*/ 1656587 w 1656587"/>
              <a:gd name="connsiteY1" fmla="*/ 216408 h 216408"/>
              <a:gd name="connsiteX2" fmla="*/ 1656587 w 1656587"/>
              <a:gd name="connsiteY2" fmla="*/ 0 h 216408"/>
              <a:gd name="connsiteX3" fmla="*/ 0 w 1656587"/>
              <a:gd name="connsiteY3" fmla="*/ 0 h 216408"/>
              <a:gd name="connsiteX4" fmla="*/ 0 w 1656587"/>
              <a:gd name="connsiteY4" fmla="*/ 216408 h 216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6587" h="216408">
                <a:moveTo>
                  <a:pt x="0" y="216408"/>
                </a:moveTo>
                <a:lnTo>
                  <a:pt x="1656587" y="216408"/>
                </a:lnTo>
                <a:lnTo>
                  <a:pt x="1656587" y="0"/>
                </a:lnTo>
                <a:lnTo>
                  <a:pt x="0" y="0"/>
                </a:lnTo>
                <a:lnTo>
                  <a:pt x="0" y="21640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85416" y="4436364"/>
            <a:ext cx="1656587" cy="717803"/>
          </a:xfrm>
          <a:custGeom>
            <a:avLst/>
            <a:gdLst>
              <a:gd name="connsiteX0" fmla="*/ 0 w 1656587"/>
              <a:gd name="connsiteY0" fmla="*/ 717803 h 717803"/>
              <a:gd name="connsiteX1" fmla="*/ 1656587 w 1656587"/>
              <a:gd name="connsiteY1" fmla="*/ 717803 h 717803"/>
              <a:gd name="connsiteX2" fmla="*/ 1656587 w 1656587"/>
              <a:gd name="connsiteY2" fmla="*/ 0 h 717803"/>
              <a:gd name="connsiteX3" fmla="*/ 0 w 1656587"/>
              <a:gd name="connsiteY3" fmla="*/ 0 h 717803"/>
              <a:gd name="connsiteX4" fmla="*/ 0 w 1656587"/>
              <a:gd name="connsiteY4" fmla="*/ 717803 h 7178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6587" h="717803">
                <a:moveTo>
                  <a:pt x="0" y="717803"/>
                </a:moveTo>
                <a:lnTo>
                  <a:pt x="1656587" y="717803"/>
                </a:lnTo>
                <a:lnTo>
                  <a:pt x="1656587" y="0"/>
                </a:lnTo>
                <a:lnTo>
                  <a:pt x="0" y="0"/>
                </a:lnTo>
                <a:lnTo>
                  <a:pt x="0" y="71780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04054" y="5279898"/>
            <a:ext cx="1368551" cy="327660"/>
          </a:xfrm>
          <a:custGeom>
            <a:avLst/>
            <a:gdLst>
              <a:gd name="connsiteX0" fmla="*/ 0 w 1368551"/>
              <a:gd name="connsiteY0" fmla="*/ 327660 h 327660"/>
              <a:gd name="connsiteX1" fmla="*/ 1368551 w 1368551"/>
              <a:gd name="connsiteY1" fmla="*/ 327660 h 327660"/>
              <a:gd name="connsiteX2" fmla="*/ 1368551 w 1368551"/>
              <a:gd name="connsiteY2" fmla="*/ 0 h 327660"/>
              <a:gd name="connsiteX3" fmla="*/ 0 w 1368551"/>
              <a:gd name="connsiteY3" fmla="*/ 0 h 327660"/>
              <a:gd name="connsiteX4" fmla="*/ 0 w 1368551"/>
              <a:gd name="connsiteY4" fmla="*/ 327660 h 327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8551" h="327660">
                <a:moveTo>
                  <a:pt x="0" y="327660"/>
                </a:moveTo>
                <a:lnTo>
                  <a:pt x="1368551" y="327660"/>
                </a:lnTo>
                <a:lnTo>
                  <a:pt x="1368551" y="0"/>
                </a:lnTo>
                <a:lnTo>
                  <a:pt x="0" y="0"/>
                </a:lnTo>
                <a:lnTo>
                  <a:pt x="0" y="327660"/>
                </a:lnTo>
              </a:path>
            </a:pathLst>
          </a:custGeom>
          <a:solidFill>
            <a:srgbClr val="ffd1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5004" y="5260848"/>
            <a:ext cx="1406651" cy="365760"/>
          </a:xfrm>
          <a:custGeom>
            <a:avLst/>
            <a:gdLst>
              <a:gd name="connsiteX0" fmla="*/ 19050 w 1406651"/>
              <a:gd name="connsiteY0" fmla="*/ 346710 h 365760"/>
              <a:gd name="connsiteX1" fmla="*/ 1387601 w 1406651"/>
              <a:gd name="connsiteY1" fmla="*/ 346710 h 365760"/>
              <a:gd name="connsiteX2" fmla="*/ 1387601 w 1406651"/>
              <a:gd name="connsiteY2" fmla="*/ 19050 h 365760"/>
              <a:gd name="connsiteX3" fmla="*/ 19050 w 1406651"/>
              <a:gd name="connsiteY3" fmla="*/ 19050 h 365760"/>
              <a:gd name="connsiteX4" fmla="*/ 19050 w 1406651"/>
              <a:gd name="connsiteY4" fmla="*/ 346710 h 365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6651" h="365760">
                <a:moveTo>
                  <a:pt x="19050" y="346710"/>
                </a:moveTo>
                <a:lnTo>
                  <a:pt x="1387601" y="346710"/>
                </a:lnTo>
                <a:lnTo>
                  <a:pt x="1387601" y="19050"/>
                </a:lnTo>
                <a:lnTo>
                  <a:pt x="19050" y="19050"/>
                </a:lnTo>
                <a:lnTo>
                  <a:pt x="19050" y="34671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65300"/>
            <a:ext cx="9144000" cy="5092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873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2.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고급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환경변수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9166" y="4493514"/>
            <a:ext cx="1216151" cy="312419"/>
          </a:xfrm>
          <a:custGeom>
            <a:avLst/>
            <a:gdLst>
              <a:gd name="connsiteX0" fmla="*/ 0 w 1216151"/>
              <a:gd name="connsiteY0" fmla="*/ 312419 h 312419"/>
              <a:gd name="connsiteX1" fmla="*/ 1216151 w 1216151"/>
              <a:gd name="connsiteY1" fmla="*/ 312419 h 312419"/>
              <a:gd name="connsiteX2" fmla="*/ 1216151 w 1216151"/>
              <a:gd name="connsiteY2" fmla="*/ 0 h 312419"/>
              <a:gd name="connsiteX3" fmla="*/ 0 w 1216151"/>
              <a:gd name="connsiteY3" fmla="*/ 0 h 312419"/>
              <a:gd name="connsiteX4" fmla="*/ 0 w 1216151"/>
              <a:gd name="connsiteY4" fmla="*/ 312419 h 312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6151" h="312419">
                <a:moveTo>
                  <a:pt x="0" y="312419"/>
                </a:moveTo>
                <a:lnTo>
                  <a:pt x="1216151" y="312419"/>
                </a:lnTo>
                <a:lnTo>
                  <a:pt x="1216151" y="0"/>
                </a:lnTo>
                <a:lnTo>
                  <a:pt x="0" y="0"/>
                </a:lnTo>
                <a:lnTo>
                  <a:pt x="0" y="312419"/>
                </a:lnTo>
              </a:path>
            </a:pathLst>
          </a:custGeom>
          <a:solidFill>
            <a:srgbClr val="ffd1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90116" y="4474464"/>
            <a:ext cx="1254251" cy="350519"/>
          </a:xfrm>
          <a:custGeom>
            <a:avLst/>
            <a:gdLst>
              <a:gd name="connsiteX0" fmla="*/ 19050 w 1254251"/>
              <a:gd name="connsiteY0" fmla="*/ 331469 h 350519"/>
              <a:gd name="connsiteX1" fmla="*/ 1235201 w 1254251"/>
              <a:gd name="connsiteY1" fmla="*/ 331469 h 350519"/>
              <a:gd name="connsiteX2" fmla="*/ 1235201 w 1254251"/>
              <a:gd name="connsiteY2" fmla="*/ 19050 h 350519"/>
              <a:gd name="connsiteX3" fmla="*/ 19050 w 1254251"/>
              <a:gd name="connsiteY3" fmla="*/ 19050 h 350519"/>
              <a:gd name="connsiteX4" fmla="*/ 19050 w 1254251"/>
              <a:gd name="connsiteY4" fmla="*/ 331469 h 350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4251" h="350519">
                <a:moveTo>
                  <a:pt x="19050" y="331469"/>
                </a:moveTo>
                <a:lnTo>
                  <a:pt x="1235201" y="331469"/>
                </a:lnTo>
                <a:lnTo>
                  <a:pt x="1235201" y="19050"/>
                </a:lnTo>
                <a:lnTo>
                  <a:pt x="19050" y="19050"/>
                </a:lnTo>
                <a:lnTo>
                  <a:pt x="19050" y="3314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1404" y="3709416"/>
            <a:ext cx="6077712" cy="984503"/>
          </a:xfrm>
          <a:custGeom>
            <a:avLst/>
            <a:gdLst>
              <a:gd name="connsiteX0" fmla="*/ 0 w 6077712"/>
              <a:gd name="connsiteY0" fmla="*/ 984503 h 984503"/>
              <a:gd name="connsiteX1" fmla="*/ 6077712 w 6077712"/>
              <a:gd name="connsiteY1" fmla="*/ 984503 h 984503"/>
              <a:gd name="connsiteX2" fmla="*/ 6077712 w 6077712"/>
              <a:gd name="connsiteY2" fmla="*/ 0 h 984503"/>
              <a:gd name="connsiteX3" fmla="*/ 0 w 6077712"/>
              <a:gd name="connsiteY3" fmla="*/ 0 h 984503"/>
              <a:gd name="connsiteX4" fmla="*/ 0 w 6077712"/>
              <a:gd name="connsiteY4" fmla="*/ 984503 h 984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77712" h="984503">
                <a:moveTo>
                  <a:pt x="0" y="984503"/>
                </a:moveTo>
                <a:lnTo>
                  <a:pt x="6077712" y="984503"/>
                </a:lnTo>
                <a:lnTo>
                  <a:pt x="6077712" y="0"/>
                </a:lnTo>
                <a:lnTo>
                  <a:pt x="0" y="0"/>
                </a:lnTo>
                <a:lnTo>
                  <a:pt x="0" y="984503"/>
                </a:lnTo>
              </a:path>
            </a:pathLst>
          </a:custGeom>
          <a:solidFill>
            <a:srgbClr val="ffff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28281" y="3099054"/>
            <a:ext cx="926592" cy="280415"/>
          </a:xfrm>
          <a:custGeom>
            <a:avLst/>
            <a:gdLst>
              <a:gd name="connsiteX0" fmla="*/ 0 w 926592"/>
              <a:gd name="connsiteY0" fmla="*/ 280415 h 280415"/>
              <a:gd name="connsiteX1" fmla="*/ 926592 w 926592"/>
              <a:gd name="connsiteY1" fmla="*/ 280415 h 280415"/>
              <a:gd name="connsiteX2" fmla="*/ 926592 w 926592"/>
              <a:gd name="connsiteY2" fmla="*/ 0 h 280415"/>
              <a:gd name="connsiteX3" fmla="*/ 0 w 926592"/>
              <a:gd name="connsiteY3" fmla="*/ 0 h 280415"/>
              <a:gd name="connsiteX4" fmla="*/ 0 w 926592"/>
              <a:gd name="connsiteY4" fmla="*/ 280415 h 280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6592" h="280415">
                <a:moveTo>
                  <a:pt x="0" y="280415"/>
                </a:moveTo>
                <a:lnTo>
                  <a:pt x="926592" y="280415"/>
                </a:lnTo>
                <a:lnTo>
                  <a:pt x="926592" y="0"/>
                </a:lnTo>
                <a:lnTo>
                  <a:pt x="0" y="0"/>
                </a:lnTo>
                <a:lnTo>
                  <a:pt x="0" y="280415"/>
                </a:lnTo>
              </a:path>
            </a:pathLst>
          </a:custGeom>
          <a:solidFill>
            <a:srgbClr val="ffd1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9231" y="3080004"/>
            <a:ext cx="964692" cy="318515"/>
          </a:xfrm>
          <a:custGeom>
            <a:avLst/>
            <a:gdLst>
              <a:gd name="connsiteX0" fmla="*/ 19050 w 964692"/>
              <a:gd name="connsiteY0" fmla="*/ 299465 h 318515"/>
              <a:gd name="connsiteX1" fmla="*/ 945642 w 964692"/>
              <a:gd name="connsiteY1" fmla="*/ 299465 h 318515"/>
              <a:gd name="connsiteX2" fmla="*/ 945642 w 964692"/>
              <a:gd name="connsiteY2" fmla="*/ 19050 h 318515"/>
              <a:gd name="connsiteX3" fmla="*/ 19050 w 964692"/>
              <a:gd name="connsiteY3" fmla="*/ 19050 h 318515"/>
              <a:gd name="connsiteX4" fmla="*/ 19050 w 964692"/>
              <a:gd name="connsiteY4" fmla="*/ 299465 h 3185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4692" h="318515">
                <a:moveTo>
                  <a:pt x="19050" y="299465"/>
                </a:moveTo>
                <a:lnTo>
                  <a:pt x="945642" y="299465"/>
                </a:lnTo>
                <a:lnTo>
                  <a:pt x="945642" y="19050"/>
                </a:lnTo>
                <a:lnTo>
                  <a:pt x="19050" y="19050"/>
                </a:lnTo>
                <a:lnTo>
                  <a:pt x="19050" y="29946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1524000"/>
            <a:ext cx="7607300" cy="447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873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3.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추가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(jdk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10.0.2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3797300"/>
            <a:ext cx="5562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JAVA_HOME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004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C:\Program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Files\Java\jdk-15.0.2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7900"/>
            <a:ext cx="9144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279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AI,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-6-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43800" y="5308600"/>
            <a:ext cx="11049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ICT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R&amp;D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기술로드맵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2023,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2018,</a:t>
            </a:r>
            <a:r>
              <a:rPr lang="en-US" altLang="zh-CN" sz="11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IITP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6406" y="4470654"/>
            <a:ext cx="749808" cy="269747"/>
          </a:xfrm>
          <a:custGeom>
            <a:avLst/>
            <a:gdLst>
              <a:gd name="connsiteX0" fmla="*/ 0 w 749808"/>
              <a:gd name="connsiteY0" fmla="*/ 269747 h 269747"/>
              <a:gd name="connsiteX1" fmla="*/ 749808 w 749808"/>
              <a:gd name="connsiteY1" fmla="*/ 269747 h 269747"/>
              <a:gd name="connsiteX2" fmla="*/ 749808 w 749808"/>
              <a:gd name="connsiteY2" fmla="*/ 0 h 269747"/>
              <a:gd name="connsiteX3" fmla="*/ 0 w 749808"/>
              <a:gd name="connsiteY3" fmla="*/ 0 h 269747"/>
              <a:gd name="connsiteX4" fmla="*/ 0 w 749808"/>
              <a:gd name="connsiteY4" fmla="*/ 269747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9808" h="269747">
                <a:moveTo>
                  <a:pt x="0" y="269747"/>
                </a:moveTo>
                <a:lnTo>
                  <a:pt x="749808" y="269747"/>
                </a:lnTo>
                <a:lnTo>
                  <a:pt x="749808" y="0"/>
                </a:lnTo>
                <a:lnTo>
                  <a:pt x="0" y="0"/>
                </a:lnTo>
                <a:lnTo>
                  <a:pt x="0" y="269747"/>
                </a:lnTo>
              </a:path>
            </a:pathLst>
          </a:custGeom>
          <a:solidFill>
            <a:srgbClr val="ffd1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67356" y="4451604"/>
            <a:ext cx="787908" cy="307847"/>
          </a:xfrm>
          <a:custGeom>
            <a:avLst/>
            <a:gdLst>
              <a:gd name="connsiteX0" fmla="*/ 19050 w 787908"/>
              <a:gd name="connsiteY0" fmla="*/ 288797 h 307847"/>
              <a:gd name="connsiteX1" fmla="*/ 768858 w 787908"/>
              <a:gd name="connsiteY1" fmla="*/ 288797 h 307847"/>
              <a:gd name="connsiteX2" fmla="*/ 768858 w 787908"/>
              <a:gd name="connsiteY2" fmla="*/ 19050 h 307847"/>
              <a:gd name="connsiteX3" fmla="*/ 19050 w 787908"/>
              <a:gd name="connsiteY3" fmla="*/ 19050 h 307847"/>
              <a:gd name="connsiteX4" fmla="*/ 19050 w 787908"/>
              <a:gd name="connsiteY4" fmla="*/ 288797 h 30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7908" h="307847">
                <a:moveTo>
                  <a:pt x="19050" y="288797"/>
                </a:moveTo>
                <a:lnTo>
                  <a:pt x="768858" y="288797"/>
                </a:lnTo>
                <a:lnTo>
                  <a:pt x="768858" y="19050"/>
                </a:lnTo>
                <a:lnTo>
                  <a:pt x="19050" y="19050"/>
                </a:lnTo>
                <a:lnTo>
                  <a:pt x="19050" y="2887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42715" y="3511296"/>
            <a:ext cx="5544312" cy="984503"/>
          </a:xfrm>
          <a:custGeom>
            <a:avLst/>
            <a:gdLst>
              <a:gd name="connsiteX0" fmla="*/ 0 w 5544312"/>
              <a:gd name="connsiteY0" fmla="*/ 984503 h 984503"/>
              <a:gd name="connsiteX1" fmla="*/ 5544312 w 5544312"/>
              <a:gd name="connsiteY1" fmla="*/ 984503 h 984503"/>
              <a:gd name="connsiteX2" fmla="*/ 5544312 w 5544312"/>
              <a:gd name="connsiteY2" fmla="*/ 0 h 984503"/>
              <a:gd name="connsiteX3" fmla="*/ 0 w 5544312"/>
              <a:gd name="connsiteY3" fmla="*/ 0 h 984503"/>
              <a:gd name="connsiteX4" fmla="*/ 0 w 5544312"/>
              <a:gd name="connsiteY4" fmla="*/ 984503 h 984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44312" h="984503">
                <a:moveTo>
                  <a:pt x="0" y="984503"/>
                </a:moveTo>
                <a:lnTo>
                  <a:pt x="5544312" y="984503"/>
                </a:lnTo>
                <a:lnTo>
                  <a:pt x="5544312" y="0"/>
                </a:lnTo>
                <a:lnTo>
                  <a:pt x="0" y="0"/>
                </a:lnTo>
                <a:lnTo>
                  <a:pt x="0" y="984503"/>
                </a:lnTo>
              </a:path>
            </a:pathLst>
          </a:custGeom>
          <a:solidFill>
            <a:srgbClr val="ffff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638300"/>
            <a:ext cx="7683500" cy="4216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69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873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4.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시스템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편집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79800" y="3606800"/>
            <a:ext cx="4000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이름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Path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004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값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%JAVA_HOME%\bin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743200"/>
            <a:ext cx="6096000" cy="237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873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JAVA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환경변수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5.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Java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1612900"/>
            <a:ext cx="63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574800"/>
            <a:ext cx="30480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Windows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키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cmd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입력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javac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version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입력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버전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확인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2803" y="2636520"/>
            <a:ext cx="883919" cy="327660"/>
          </a:xfrm>
          <a:custGeom>
            <a:avLst/>
            <a:gdLst>
              <a:gd name="connsiteX0" fmla="*/ 12954 w 883919"/>
              <a:gd name="connsiteY0" fmla="*/ 314706 h 327660"/>
              <a:gd name="connsiteX1" fmla="*/ 870965 w 883919"/>
              <a:gd name="connsiteY1" fmla="*/ 314706 h 327660"/>
              <a:gd name="connsiteX2" fmla="*/ 870965 w 883919"/>
              <a:gd name="connsiteY2" fmla="*/ 12954 h 327660"/>
              <a:gd name="connsiteX3" fmla="*/ 12954 w 883919"/>
              <a:gd name="connsiteY3" fmla="*/ 12954 h 327660"/>
              <a:gd name="connsiteX4" fmla="*/ 12954 w 883919"/>
              <a:gd name="connsiteY4" fmla="*/ 314706 h 327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3919" h="327660">
                <a:moveTo>
                  <a:pt x="12954" y="314706"/>
                </a:moveTo>
                <a:lnTo>
                  <a:pt x="870965" y="314706"/>
                </a:lnTo>
                <a:lnTo>
                  <a:pt x="870965" y="12954"/>
                </a:lnTo>
                <a:lnTo>
                  <a:pt x="12954" y="12954"/>
                </a:lnTo>
                <a:lnTo>
                  <a:pt x="12954" y="3147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9808" y="2432304"/>
            <a:ext cx="551687" cy="230123"/>
          </a:xfrm>
          <a:custGeom>
            <a:avLst/>
            <a:gdLst>
              <a:gd name="connsiteX0" fmla="*/ 12953 w 551687"/>
              <a:gd name="connsiteY0" fmla="*/ 217169 h 230123"/>
              <a:gd name="connsiteX1" fmla="*/ 538733 w 551687"/>
              <a:gd name="connsiteY1" fmla="*/ 217169 h 230123"/>
              <a:gd name="connsiteX2" fmla="*/ 538733 w 551687"/>
              <a:gd name="connsiteY2" fmla="*/ 12954 h 230123"/>
              <a:gd name="connsiteX3" fmla="*/ 12953 w 551687"/>
              <a:gd name="connsiteY3" fmla="*/ 12954 h 230123"/>
              <a:gd name="connsiteX4" fmla="*/ 12953 w 551687"/>
              <a:gd name="connsiteY4" fmla="*/ 217169 h 230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1687" h="230123">
                <a:moveTo>
                  <a:pt x="12953" y="217169"/>
                </a:moveTo>
                <a:lnTo>
                  <a:pt x="538733" y="217169"/>
                </a:lnTo>
                <a:lnTo>
                  <a:pt x="538733" y="12954"/>
                </a:lnTo>
                <a:lnTo>
                  <a:pt x="12953" y="12954"/>
                </a:lnTo>
                <a:lnTo>
                  <a:pt x="12953" y="21716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3592" y="3752088"/>
            <a:ext cx="2415540" cy="411480"/>
          </a:xfrm>
          <a:custGeom>
            <a:avLst/>
            <a:gdLst>
              <a:gd name="connsiteX0" fmla="*/ 12953 w 2415540"/>
              <a:gd name="connsiteY0" fmla="*/ 398526 h 411480"/>
              <a:gd name="connsiteX1" fmla="*/ 2402586 w 2415540"/>
              <a:gd name="connsiteY1" fmla="*/ 398526 h 411480"/>
              <a:gd name="connsiteX2" fmla="*/ 2402586 w 2415540"/>
              <a:gd name="connsiteY2" fmla="*/ 12953 h 411480"/>
              <a:gd name="connsiteX3" fmla="*/ 12953 w 2415540"/>
              <a:gd name="connsiteY3" fmla="*/ 12953 h 411480"/>
              <a:gd name="connsiteX4" fmla="*/ 12953 w 2415540"/>
              <a:gd name="connsiteY4" fmla="*/ 398526 h 4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5540" h="411480">
                <a:moveTo>
                  <a:pt x="12953" y="398526"/>
                </a:moveTo>
                <a:lnTo>
                  <a:pt x="2402586" y="398526"/>
                </a:lnTo>
                <a:lnTo>
                  <a:pt x="2402586" y="12953"/>
                </a:lnTo>
                <a:lnTo>
                  <a:pt x="12953" y="12953"/>
                </a:lnTo>
                <a:lnTo>
                  <a:pt x="12953" y="398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3996" y="2645664"/>
            <a:ext cx="256032" cy="461772"/>
          </a:xfrm>
          <a:custGeom>
            <a:avLst/>
            <a:gdLst>
              <a:gd name="connsiteX0" fmla="*/ 0 w 256032"/>
              <a:gd name="connsiteY0" fmla="*/ 461772 h 461772"/>
              <a:gd name="connsiteX1" fmla="*/ 256032 w 256032"/>
              <a:gd name="connsiteY1" fmla="*/ 461772 h 461772"/>
              <a:gd name="connsiteX2" fmla="*/ 256032 w 256032"/>
              <a:gd name="connsiteY2" fmla="*/ 0 h 461772"/>
              <a:gd name="connsiteX3" fmla="*/ 0 w 256032"/>
              <a:gd name="connsiteY3" fmla="*/ 0 h 461772"/>
              <a:gd name="connsiteX4" fmla="*/ 0 w 256032"/>
              <a:gd name="connsiteY4" fmla="*/ 461772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032" h="461772">
                <a:moveTo>
                  <a:pt x="0" y="461772"/>
                </a:moveTo>
                <a:lnTo>
                  <a:pt x="256032" y="461772"/>
                </a:lnTo>
                <a:lnTo>
                  <a:pt x="256032" y="0"/>
                </a:lnTo>
                <a:lnTo>
                  <a:pt x="0" y="0"/>
                </a:lnTo>
                <a:lnTo>
                  <a:pt x="0" y="461772"/>
                </a:lnTo>
              </a:path>
            </a:pathLst>
          </a:custGeom>
          <a:solidFill>
            <a:srgbClr val="ffff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97780" y="2423159"/>
            <a:ext cx="257555" cy="461772"/>
          </a:xfrm>
          <a:custGeom>
            <a:avLst/>
            <a:gdLst>
              <a:gd name="connsiteX0" fmla="*/ 0 w 257555"/>
              <a:gd name="connsiteY0" fmla="*/ 461772 h 461772"/>
              <a:gd name="connsiteX1" fmla="*/ 257555 w 257555"/>
              <a:gd name="connsiteY1" fmla="*/ 461772 h 461772"/>
              <a:gd name="connsiteX2" fmla="*/ 257555 w 257555"/>
              <a:gd name="connsiteY2" fmla="*/ 0 h 461772"/>
              <a:gd name="connsiteX3" fmla="*/ 0 w 257555"/>
              <a:gd name="connsiteY3" fmla="*/ 0 h 461772"/>
              <a:gd name="connsiteX4" fmla="*/ 0 w 257555"/>
              <a:gd name="connsiteY4" fmla="*/ 461772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555" h="461772">
                <a:moveTo>
                  <a:pt x="0" y="461772"/>
                </a:moveTo>
                <a:lnTo>
                  <a:pt x="257555" y="461772"/>
                </a:lnTo>
                <a:lnTo>
                  <a:pt x="257555" y="0"/>
                </a:lnTo>
                <a:lnTo>
                  <a:pt x="0" y="0"/>
                </a:lnTo>
                <a:lnTo>
                  <a:pt x="0" y="461772"/>
                </a:lnTo>
              </a:path>
            </a:pathLst>
          </a:custGeom>
          <a:solidFill>
            <a:srgbClr val="ffff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10656" y="3646932"/>
            <a:ext cx="256032" cy="461772"/>
          </a:xfrm>
          <a:custGeom>
            <a:avLst/>
            <a:gdLst>
              <a:gd name="connsiteX0" fmla="*/ 0 w 256032"/>
              <a:gd name="connsiteY0" fmla="*/ 461772 h 461772"/>
              <a:gd name="connsiteX1" fmla="*/ 256032 w 256032"/>
              <a:gd name="connsiteY1" fmla="*/ 461772 h 461772"/>
              <a:gd name="connsiteX2" fmla="*/ 256032 w 256032"/>
              <a:gd name="connsiteY2" fmla="*/ 0 h 461772"/>
              <a:gd name="connsiteX3" fmla="*/ 0 w 256032"/>
              <a:gd name="connsiteY3" fmla="*/ 0 h 461772"/>
              <a:gd name="connsiteX4" fmla="*/ 0 w 256032"/>
              <a:gd name="connsiteY4" fmla="*/ 461772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032" h="461772">
                <a:moveTo>
                  <a:pt x="0" y="461772"/>
                </a:moveTo>
                <a:lnTo>
                  <a:pt x="256032" y="461772"/>
                </a:lnTo>
                <a:lnTo>
                  <a:pt x="256032" y="0"/>
                </a:lnTo>
                <a:lnTo>
                  <a:pt x="0" y="0"/>
                </a:lnTo>
                <a:lnTo>
                  <a:pt x="0" y="461772"/>
                </a:lnTo>
              </a:path>
            </a:pathLst>
          </a:custGeom>
          <a:solidFill>
            <a:srgbClr val="ffff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97100"/>
            <a:ext cx="9144000" cy="466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2794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6.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한글화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1600200"/>
            <a:ext cx="63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562100"/>
            <a:ext cx="55372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studio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에서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Tools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Global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option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–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code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Saving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한글을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사용할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있도록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“UTF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8”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프로그램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진행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2717800"/>
            <a:ext cx="139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30800" y="2501900"/>
            <a:ext cx="139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45200" y="3721100"/>
            <a:ext cx="1397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296" y="2968752"/>
            <a:ext cx="4044695" cy="2865120"/>
          </a:xfrm>
          <a:custGeom>
            <a:avLst/>
            <a:gdLst>
              <a:gd name="connsiteX0" fmla="*/ 28955 w 4044695"/>
              <a:gd name="connsiteY0" fmla="*/ 2836164 h 2865120"/>
              <a:gd name="connsiteX1" fmla="*/ 4015739 w 4044695"/>
              <a:gd name="connsiteY1" fmla="*/ 2836164 h 2865120"/>
              <a:gd name="connsiteX2" fmla="*/ 4015739 w 4044695"/>
              <a:gd name="connsiteY2" fmla="*/ 28955 h 2865120"/>
              <a:gd name="connsiteX3" fmla="*/ 28955 w 4044695"/>
              <a:gd name="connsiteY3" fmla="*/ 28955 h 2865120"/>
              <a:gd name="connsiteX4" fmla="*/ 28955 w 4044695"/>
              <a:gd name="connsiteY4" fmla="*/ 2836164 h 2865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44695" h="2865120">
                <a:moveTo>
                  <a:pt x="28955" y="2836164"/>
                </a:moveTo>
                <a:lnTo>
                  <a:pt x="4015739" y="2836164"/>
                </a:lnTo>
                <a:lnTo>
                  <a:pt x="4015739" y="28955"/>
                </a:lnTo>
                <a:lnTo>
                  <a:pt x="28955" y="28955"/>
                </a:lnTo>
                <a:lnTo>
                  <a:pt x="28955" y="283616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73600" y="1574800"/>
            <a:ext cx="4292600" cy="424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2794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810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studio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설정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ec7d02"/>
                </a:solidFill>
                <a:latin typeface="맑은 고딕" pitchFamily="18" charset="0"/>
                <a:cs typeface="맑은 고딕" pitchFamily="18" charset="0"/>
              </a:rPr>
              <a:t>7.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작업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설정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1676400"/>
            <a:ext cx="63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daa6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dirty="0" smtClean="0">
                <a:solidFill>
                  <a:srgbClr val="daa6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638300"/>
            <a:ext cx="26924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getwd()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현재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setwd()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작업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디렉토리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지정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6900" y="3695700"/>
            <a:ext cx="38354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2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&gt;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getwd()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"C:/Users/Documents/exercise"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setwd("~/da")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b6bcf"/>
                </a:solidFill>
                <a:latin typeface="굴림" pitchFamily="18" charset="0"/>
                <a:cs typeface="굴림" pitchFamily="18" charset="0"/>
              </a:rPr>
              <a:t>getwd()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"C:/Users/Documents/da"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            <a:hlinkClick r:id="rId4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100" y="1549400"/>
            <a:ext cx="8623300" cy="419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934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합성곱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신경망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(Convolutional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620000" y="2311400"/>
            <a:ext cx="14097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R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기초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13560" y="2168652"/>
            <a:ext cx="2755392" cy="646176"/>
          </a:xfrm>
          <a:custGeom>
            <a:avLst/>
            <a:gdLst>
              <a:gd name="connsiteX0" fmla="*/ 0 w 2755392"/>
              <a:gd name="connsiteY0" fmla="*/ 646176 h 646176"/>
              <a:gd name="connsiteX1" fmla="*/ 2755392 w 2755392"/>
              <a:gd name="connsiteY1" fmla="*/ 646176 h 646176"/>
              <a:gd name="connsiteX2" fmla="*/ 2755392 w 2755392"/>
              <a:gd name="connsiteY2" fmla="*/ 0 h 646176"/>
              <a:gd name="connsiteX3" fmla="*/ 0 w 2755392"/>
              <a:gd name="connsiteY3" fmla="*/ 0 h 646176"/>
              <a:gd name="connsiteX4" fmla="*/ 0 w 2755392"/>
              <a:gd name="connsiteY4" fmla="*/ 646176 h 64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5392" h="646176">
                <a:moveTo>
                  <a:pt x="0" y="646176"/>
                </a:moveTo>
                <a:lnTo>
                  <a:pt x="2755392" y="646176"/>
                </a:lnTo>
                <a:lnTo>
                  <a:pt x="2755392" y="0"/>
                </a:lnTo>
                <a:lnTo>
                  <a:pt x="0" y="0"/>
                </a:lnTo>
                <a:lnTo>
                  <a:pt x="0" y="646176"/>
                </a:lnTo>
              </a:path>
            </a:pathLst>
          </a:custGeom>
          <a:solidFill>
            <a:srgbClr val="3899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5212" y="2014727"/>
            <a:ext cx="2159507" cy="954023"/>
          </a:xfrm>
          <a:custGeom>
            <a:avLst/>
            <a:gdLst>
              <a:gd name="connsiteX0" fmla="*/ 0 w 2159507"/>
              <a:gd name="connsiteY0" fmla="*/ 954023 h 954023"/>
              <a:gd name="connsiteX1" fmla="*/ 2159507 w 2159507"/>
              <a:gd name="connsiteY1" fmla="*/ 954023 h 954023"/>
              <a:gd name="connsiteX2" fmla="*/ 2159507 w 2159507"/>
              <a:gd name="connsiteY2" fmla="*/ 0 h 954023"/>
              <a:gd name="connsiteX3" fmla="*/ 0 w 2159507"/>
              <a:gd name="connsiteY3" fmla="*/ 0 h 954023"/>
              <a:gd name="connsiteX4" fmla="*/ 0 w 2159507"/>
              <a:gd name="connsiteY4" fmla="*/ 954023 h 95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7" h="954023">
                <a:moveTo>
                  <a:pt x="0" y="954023"/>
                </a:moveTo>
                <a:lnTo>
                  <a:pt x="2159507" y="954023"/>
                </a:lnTo>
                <a:lnTo>
                  <a:pt x="2159507" y="0"/>
                </a:lnTo>
                <a:lnTo>
                  <a:pt x="0" y="0"/>
                </a:lnTo>
                <a:lnTo>
                  <a:pt x="0" y="954023"/>
                </a:lnTo>
              </a:path>
            </a:pathLst>
          </a:custGeom>
          <a:solidFill>
            <a:srgbClr val="3899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5148" y="4136136"/>
            <a:ext cx="1659636" cy="1385316"/>
          </a:xfrm>
          <a:custGeom>
            <a:avLst/>
            <a:gdLst>
              <a:gd name="connsiteX0" fmla="*/ 0 w 1659636"/>
              <a:gd name="connsiteY0" fmla="*/ 1385316 h 1385316"/>
              <a:gd name="connsiteX1" fmla="*/ 1659636 w 1659636"/>
              <a:gd name="connsiteY1" fmla="*/ 1385316 h 1385316"/>
              <a:gd name="connsiteX2" fmla="*/ 1659636 w 1659636"/>
              <a:gd name="connsiteY2" fmla="*/ 0 h 1385316"/>
              <a:gd name="connsiteX3" fmla="*/ 0 w 1659636"/>
              <a:gd name="connsiteY3" fmla="*/ 0 h 1385316"/>
              <a:gd name="connsiteX4" fmla="*/ 0 w 1659636"/>
              <a:gd name="connsiteY4" fmla="*/ 1385316 h 1385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9636" h="1385316">
                <a:moveTo>
                  <a:pt x="0" y="1385316"/>
                </a:moveTo>
                <a:lnTo>
                  <a:pt x="1659636" y="1385316"/>
                </a:lnTo>
                <a:lnTo>
                  <a:pt x="1659636" y="0"/>
                </a:lnTo>
                <a:lnTo>
                  <a:pt x="0" y="0"/>
                </a:lnTo>
                <a:lnTo>
                  <a:pt x="0" y="1385316"/>
                </a:lnTo>
              </a:path>
            </a:pathLst>
          </a:custGeom>
          <a:solidFill>
            <a:srgbClr val="3899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8528" y="4290060"/>
            <a:ext cx="2506979" cy="646176"/>
          </a:xfrm>
          <a:custGeom>
            <a:avLst/>
            <a:gdLst>
              <a:gd name="connsiteX0" fmla="*/ 0 w 2506979"/>
              <a:gd name="connsiteY0" fmla="*/ 646176 h 646176"/>
              <a:gd name="connsiteX1" fmla="*/ 2506979 w 2506979"/>
              <a:gd name="connsiteY1" fmla="*/ 646176 h 646176"/>
              <a:gd name="connsiteX2" fmla="*/ 2506979 w 2506979"/>
              <a:gd name="connsiteY2" fmla="*/ 0 h 646176"/>
              <a:gd name="connsiteX3" fmla="*/ 0 w 2506979"/>
              <a:gd name="connsiteY3" fmla="*/ 0 h 646176"/>
              <a:gd name="connsiteX4" fmla="*/ 0 w 2506979"/>
              <a:gd name="connsiteY4" fmla="*/ 646176 h 64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06979" h="646176">
                <a:moveTo>
                  <a:pt x="0" y="646176"/>
                </a:moveTo>
                <a:lnTo>
                  <a:pt x="2506979" y="646176"/>
                </a:lnTo>
                <a:lnTo>
                  <a:pt x="2506979" y="0"/>
                </a:lnTo>
                <a:lnTo>
                  <a:pt x="0" y="0"/>
                </a:lnTo>
                <a:lnTo>
                  <a:pt x="0" y="646176"/>
                </a:lnTo>
              </a:path>
            </a:pathLst>
          </a:custGeom>
          <a:solidFill>
            <a:srgbClr val="3899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81100"/>
            <a:ext cx="9144000" cy="567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45100" y="2235200"/>
            <a:ext cx="1892300" cy="332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  <a:tab pos="342900" algn="l"/>
                <a:tab pos="444500" algn="l"/>
                <a:tab pos="596900" algn="l"/>
              </a:tabLst>
            </a:pPr>
            <a:r>
              <a:rPr lang="en-US" altLang="zh-CN" dirty="0" smtClean="0"/>
              <a:t>				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워크</a:t>
            </a:r>
          </a:p>
          <a:p>
            <a:pPr>
              <a:lnSpc>
                <a:spcPts val="3300"/>
              </a:lnSpc>
              <a:tabLst>
                <a:tab pos="279400" algn="l"/>
                <a:tab pos="342900" algn="l"/>
                <a:tab pos="444500" algn="l"/>
                <a:tab pos="596900" algn="l"/>
              </a:tabLst>
            </a:pP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스페이스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79400" algn="l"/>
                <a:tab pos="342900" algn="l"/>
                <a:tab pos="444500" algn="l"/>
                <a:tab pos="596900" algn="l"/>
              </a:tabLst>
            </a:pPr>
            <a:r>
              <a:rPr lang="en-US" altLang="zh-CN" dirty="0" smtClean="0"/>
              <a:t>		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패키지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/</a:t>
            </a:r>
          </a:p>
          <a:p>
            <a:pPr>
              <a:lnSpc>
                <a:spcPts val="3300"/>
              </a:lnSpc>
              <a:tabLst>
                <a:tab pos="279400" algn="l"/>
                <a:tab pos="342900" algn="l"/>
                <a:tab pos="444500" algn="l"/>
                <a:tab pos="596900" algn="l"/>
              </a:tabLst>
            </a:pPr>
            <a:r>
              <a:rPr lang="en-US" altLang="zh-CN" dirty="0" smtClean="0"/>
              <a:t>			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plot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/</a:t>
            </a:r>
          </a:p>
          <a:p>
            <a:pPr>
              <a:lnSpc>
                <a:spcPts val="3300"/>
              </a:lnSpc>
              <a:tabLst>
                <a:tab pos="279400" algn="l"/>
                <a:tab pos="342900" algn="l"/>
                <a:tab pos="444500" algn="l"/>
                <a:tab pos="5969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Help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68300"/>
            <a:ext cx="3987800" cy="46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562100" algn="l"/>
                <a:tab pos="20193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RStudio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62100" algn="l"/>
                <a:tab pos="20193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스크립트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창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62100" algn="l"/>
                <a:tab pos="2019300" algn="l"/>
              </a:tabLst>
            </a:pPr>
            <a:r>
              <a:rPr lang="en-US" altLang="zh-CN" dirty="0" smtClean="0"/>
              <a:t>		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콘솔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창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14400"/>
            <a:ext cx="9144000" cy="5943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35306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구조의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이해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57857" y="4356862"/>
            <a:ext cx="2201164" cy="948435"/>
          </a:xfrm>
          <a:custGeom>
            <a:avLst/>
            <a:gdLst>
              <a:gd name="connsiteX0" fmla="*/ 6350 w 2201164"/>
              <a:gd name="connsiteY0" fmla="*/ 942085 h 948435"/>
              <a:gd name="connsiteX1" fmla="*/ 2194814 w 2201164"/>
              <a:gd name="connsiteY1" fmla="*/ 942085 h 948435"/>
              <a:gd name="connsiteX2" fmla="*/ 2194814 w 2201164"/>
              <a:gd name="connsiteY2" fmla="*/ 6350 h 948435"/>
              <a:gd name="connsiteX3" fmla="*/ 6350 w 2201164"/>
              <a:gd name="connsiteY3" fmla="*/ 6350 h 948435"/>
              <a:gd name="connsiteX4" fmla="*/ 6350 w 2201164"/>
              <a:gd name="connsiteY4" fmla="*/ 942085 h 948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1164" h="948435">
                <a:moveTo>
                  <a:pt x="6350" y="942085"/>
                </a:moveTo>
                <a:lnTo>
                  <a:pt x="2194814" y="942085"/>
                </a:lnTo>
                <a:lnTo>
                  <a:pt x="2194814" y="6350"/>
                </a:lnTo>
                <a:lnTo>
                  <a:pt x="6350" y="6350"/>
                </a:lnTo>
                <a:lnTo>
                  <a:pt x="6350" y="9420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2500" y="1041400"/>
            <a:ext cx="7175500" cy="276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48100"/>
            <a:ext cx="9144000" cy="300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25781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벡터와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연산자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83600" y="6578600"/>
            <a:ext cx="203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휴먼엑스포" pitchFamily="18" charset="0"/>
                <a:cs typeface="휴먼엑스포" pitchFamily="18" charset="0"/>
              </a:rPr>
              <a:t>77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2743200"/>
            <a:ext cx="7391400" cy="289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65100"/>
            <a:ext cx="27051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4445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산술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연산자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사칙연산과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응용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6300" y="1993900"/>
            <a:ext cx="7391400" cy="287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62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국가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인공지능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R&amp;D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전략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-7-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0" y="5905500"/>
            <a:ext cx="29337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자료원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: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ICT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R&amp;D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기술로드맵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2023,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2018,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IITP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120900"/>
            <a:ext cx="9144000" cy="473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65100"/>
            <a:ext cx="30226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4445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비교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연산자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크기를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79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203200"/>
            <a:ext cx="75311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2159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출력하거나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수정하는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c(1,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302000"/>
            <a:ext cx="1854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x[2]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x[c(1,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5)]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x[-c(2,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4)]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＞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＞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&amp;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=4]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x[2]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x[c(3,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4)]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x[x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=15]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3289300"/>
            <a:ext cx="1270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3340100"/>
            <a:ext cx="4699000" cy="351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이상이고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이하인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값들만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출력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원소들의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</a:p>
          <a:p>
            <a:pPr>
              <a:lnSpc>
                <a:spcPts val="2100"/>
              </a:lnSpc>
              <a:tabLst>
                <a:tab pos="8636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이하인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36703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이용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연산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1727200"/>
            <a:ext cx="3810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값에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활용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seq(1:10)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276600"/>
            <a:ext cx="9017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mean(x)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var(x)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sd(x)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sqrt(x)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length(x)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abs(x)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3276600"/>
            <a:ext cx="127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3276600"/>
            <a:ext cx="1016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3276600"/>
            <a:ext cx="6858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3276600"/>
            <a:ext cx="4572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3276600"/>
            <a:ext cx="6858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27700" y="3276600"/>
            <a:ext cx="9144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평균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분산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표준편차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제곱근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절대값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238500"/>
            <a:ext cx="9144000" cy="361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203200"/>
            <a:ext cx="64008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215900" algn="l"/>
                <a:tab pos="11303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배열과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행렬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2159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</a:t>
            </a:r>
          </a:p>
          <a:p>
            <a:pPr>
              <a:lnSpc>
                <a:spcPts val="2700"/>
              </a:lnSpc>
              <a:tabLst>
                <a:tab pos="2159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598" dirty="0" smtClean="0">
                <a:solidFill>
                  <a:srgbClr val="99cc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8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</a:p>
          <a:p>
            <a:pPr>
              <a:lnSpc>
                <a:spcPts val="2600"/>
              </a:lnSpc>
              <a:tabLst>
                <a:tab pos="2159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99cc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행렬</a:t>
            </a:r>
          </a:p>
          <a:p>
            <a:pPr>
              <a:lnSpc>
                <a:spcPts val="2600"/>
              </a:lnSpc>
              <a:tabLst>
                <a:tab pos="2159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99cc00"/>
                </a:solidFill>
                <a:latin typeface="Wingdings" pitchFamily="18" charset="0"/>
                <a:cs typeface="Wingdings" pitchFamily="18" charset="0"/>
              </a:rPr>
              <a:t>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array()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8725" y="3160521"/>
            <a:ext cx="5678932" cy="2903728"/>
          </a:xfrm>
          <a:custGeom>
            <a:avLst/>
            <a:gdLst>
              <a:gd name="connsiteX0" fmla="*/ 6350 w 5678932"/>
              <a:gd name="connsiteY0" fmla="*/ 2897378 h 2903728"/>
              <a:gd name="connsiteX1" fmla="*/ 5672582 w 5678932"/>
              <a:gd name="connsiteY1" fmla="*/ 2897378 h 2903728"/>
              <a:gd name="connsiteX2" fmla="*/ 5672582 w 5678932"/>
              <a:gd name="connsiteY2" fmla="*/ 6350 h 2903728"/>
              <a:gd name="connsiteX3" fmla="*/ 6350 w 5678932"/>
              <a:gd name="connsiteY3" fmla="*/ 6350 h 2903728"/>
              <a:gd name="connsiteX4" fmla="*/ 6350 w 5678932"/>
              <a:gd name="connsiteY4" fmla="*/ 2897378 h 2903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78932" h="2903728">
                <a:moveTo>
                  <a:pt x="6350" y="2897378"/>
                </a:moveTo>
                <a:lnTo>
                  <a:pt x="5672582" y="2897378"/>
                </a:lnTo>
                <a:lnTo>
                  <a:pt x="5672582" y="6350"/>
                </a:lnTo>
                <a:lnTo>
                  <a:pt x="6350" y="6350"/>
                </a:lnTo>
                <a:lnTo>
                  <a:pt x="6350" y="289737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322" y="1292098"/>
            <a:ext cx="6994144" cy="805179"/>
          </a:xfrm>
          <a:custGeom>
            <a:avLst/>
            <a:gdLst>
              <a:gd name="connsiteX0" fmla="*/ 6350 w 6994144"/>
              <a:gd name="connsiteY0" fmla="*/ 798829 h 805179"/>
              <a:gd name="connsiteX1" fmla="*/ 6987794 w 6994144"/>
              <a:gd name="connsiteY1" fmla="*/ 798829 h 805179"/>
              <a:gd name="connsiteX2" fmla="*/ 6987794 w 6994144"/>
              <a:gd name="connsiteY2" fmla="*/ 6350 h 805179"/>
              <a:gd name="connsiteX3" fmla="*/ 6350 w 6994144"/>
              <a:gd name="connsiteY3" fmla="*/ 6350 h 805179"/>
              <a:gd name="connsiteX4" fmla="*/ 6350 w 6994144"/>
              <a:gd name="connsiteY4" fmla="*/ 798829 h 805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94144" h="805179">
                <a:moveTo>
                  <a:pt x="6350" y="798829"/>
                </a:moveTo>
                <a:lnTo>
                  <a:pt x="6987794" y="798829"/>
                </a:lnTo>
                <a:lnTo>
                  <a:pt x="6987794" y="6350"/>
                </a:lnTo>
                <a:lnTo>
                  <a:pt x="6350" y="6350"/>
                </a:lnTo>
                <a:lnTo>
                  <a:pt x="6350" y="79882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93800"/>
            <a:ext cx="9144000" cy="566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1993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762" y="1392682"/>
            <a:ext cx="6661912" cy="803656"/>
          </a:xfrm>
          <a:custGeom>
            <a:avLst/>
            <a:gdLst>
              <a:gd name="connsiteX0" fmla="*/ 6350 w 6661912"/>
              <a:gd name="connsiteY0" fmla="*/ 797306 h 803656"/>
              <a:gd name="connsiteX1" fmla="*/ 6655562 w 6661912"/>
              <a:gd name="connsiteY1" fmla="*/ 797306 h 803656"/>
              <a:gd name="connsiteX2" fmla="*/ 6655562 w 6661912"/>
              <a:gd name="connsiteY2" fmla="*/ 6350 h 803656"/>
              <a:gd name="connsiteX3" fmla="*/ 6350 w 6661912"/>
              <a:gd name="connsiteY3" fmla="*/ 6350 h 803656"/>
              <a:gd name="connsiteX4" fmla="*/ 6350 w 6661912"/>
              <a:gd name="connsiteY4" fmla="*/ 797306 h 8036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61912" h="803656">
                <a:moveTo>
                  <a:pt x="6350" y="797306"/>
                </a:moveTo>
                <a:lnTo>
                  <a:pt x="6655562" y="797306"/>
                </a:lnTo>
                <a:lnTo>
                  <a:pt x="6655562" y="6350"/>
                </a:lnTo>
                <a:lnTo>
                  <a:pt x="6350" y="6350"/>
                </a:lnTo>
                <a:lnTo>
                  <a:pt x="6350" y="7973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08100"/>
            <a:ext cx="6781800" cy="241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304800"/>
            <a:ext cx="3187700" cy="593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1,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-3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c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20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names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＜－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list(c("1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"),</a:t>
            </a:r>
          </a:p>
          <a:p>
            <a:pPr>
              <a:lnSpc>
                <a:spcPts val="2100"/>
              </a:lnSpc>
              <a:tabLst>
                <a:tab pos="279400" algn="l"/>
                <a:tab pos="609600" algn="l"/>
                <a:tab pos="1016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c("1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4152900"/>
            <a:ext cx="3136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값들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수정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벡터로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4191000"/>
            <a:ext cx="4572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302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03778" y="2645409"/>
            <a:ext cx="5596636" cy="3536188"/>
          </a:xfrm>
          <a:custGeom>
            <a:avLst/>
            <a:gdLst>
              <a:gd name="connsiteX0" fmla="*/ 6350 w 5596636"/>
              <a:gd name="connsiteY0" fmla="*/ 3529838 h 3536188"/>
              <a:gd name="connsiteX1" fmla="*/ 5590286 w 5596636"/>
              <a:gd name="connsiteY1" fmla="*/ 3529838 h 3536188"/>
              <a:gd name="connsiteX2" fmla="*/ 5590286 w 5596636"/>
              <a:gd name="connsiteY2" fmla="*/ 6350 h 3536188"/>
              <a:gd name="connsiteX3" fmla="*/ 6350 w 5596636"/>
              <a:gd name="connsiteY3" fmla="*/ 6350 h 3536188"/>
              <a:gd name="connsiteX4" fmla="*/ 6350 w 5596636"/>
              <a:gd name="connsiteY4" fmla="*/ 3529838 h 3536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96636" h="3536188">
                <a:moveTo>
                  <a:pt x="6350" y="3529838"/>
                </a:moveTo>
                <a:lnTo>
                  <a:pt x="5590286" y="3529838"/>
                </a:lnTo>
                <a:lnTo>
                  <a:pt x="5590286" y="6350"/>
                </a:lnTo>
                <a:lnTo>
                  <a:pt x="6350" y="6350"/>
                </a:lnTo>
                <a:lnTo>
                  <a:pt x="6350" y="35298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270" y="1715770"/>
            <a:ext cx="6343395" cy="753364"/>
          </a:xfrm>
          <a:custGeom>
            <a:avLst/>
            <a:gdLst>
              <a:gd name="connsiteX0" fmla="*/ 6350 w 6343395"/>
              <a:gd name="connsiteY0" fmla="*/ 747014 h 753364"/>
              <a:gd name="connsiteX1" fmla="*/ 6337045 w 6343395"/>
              <a:gd name="connsiteY1" fmla="*/ 747014 h 753364"/>
              <a:gd name="connsiteX2" fmla="*/ 6337045 w 6343395"/>
              <a:gd name="connsiteY2" fmla="*/ 6350 h 753364"/>
              <a:gd name="connsiteX3" fmla="*/ 6350 w 6343395"/>
              <a:gd name="connsiteY3" fmla="*/ 6350 h 753364"/>
              <a:gd name="connsiteX4" fmla="*/ 6350 w 6343395"/>
              <a:gd name="connsiteY4" fmla="*/ 747014 h 753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43395" h="753364">
                <a:moveTo>
                  <a:pt x="6350" y="747014"/>
                </a:moveTo>
                <a:lnTo>
                  <a:pt x="6337045" y="747014"/>
                </a:lnTo>
                <a:lnTo>
                  <a:pt x="6337045" y="6350"/>
                </a:lnTo>
                <a:lnTo>
                  <a:pt x="6350" y="6350"/>
                </a:lnTo>
                <a:lnTo>
                  <a:pt x="6350" y="7470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14500"/>
            <a:ext cx="9144000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" y="152400"/>
            <a:ext cx="37719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행렬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배열</a:t>
            </a:r>
          </a:p>
          <a:p>
            <a:pPr>
              <a:lnSpc>
                <a:spcPts val="2100"/>
              </a:lnSpc>
              <a:tabLst>
                <a:tab pos="50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matrix()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7332" y="5877903"/>
            <a:ext cx="5638799" cy="285317"/>
          </a:xfrm>
          <a:custGeom>
            <a:avLst/>
            <a:gdLst>
              <a:gd name="connsiteX0" fmla="*/ 0 w 5638799"/>
              <a:gd name="connsiteY0" fmla="*/ 34645 h 285317"/>
              <a:gd name="connsiteX1" fmla="*/ 5638799 w 5638799"/>
              <a:gd name="connsiteY1" fmla="*/ 34645 h 285317"/>
              <a:gd name="connsiteX2" fmla="*/ 5638799 w 5638799"/>
              <a:gd name="connsiteY2" fmla="*/ 250672 h 285317"/>
              <a:gd name="connsiteX3" fmla="*/ 0 w 5638799"/>
              <a:gd name="connsiteY3" fmla="*/ 250672 h 285317"/>
              <a:gd name="connsiteX4" fmla="*/ 0 w 5638799"/>
              <a:gd name="connsiteY4" fmla="*/ 34645 h 285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38799" h="285317">
                <a:moveTo>
                  <a:pt x="0" y="34645"/>
                </a:moveTo>
                <a:cubicBezTo>
                  <a:pt x="1879600" y="-85369"/>
                  <a:pt x="3759199" y="154660"/>
                  <a:pt x="5638799" y="34645"/>
                </a:cubicBezTo>
                <a:lnTo>
                  <a:pt x="5638799" y="250672"/>
                </a:lnTo>
                <a:cubicBezTo>
                  <a:pt x="3759199" y="370687"/>
                  <a:pt x="1879600" y="130657"/>
                  <a:pt x="0" y="250672"/>
                </a:cubicBezTo>
                <a:lnTo>
                  <a:pt x="0" y="34645"/>
                </a:lnTo>
              </a:path>
            </a:pathLst>
          </a:custGeom>
          <a:solidFill>
            <a:srgbClr val="bfbfb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9458" y="1310386"/>
            <a:ext cx="5880100" cy="672591"/>
          </a:xfrm>
          <a:custGeom>
            <a:avLst/>
            <a:gdLst>
              <a:gd name="connsiteX0" fmla="*/ 6350 w 5880100"/>
              <a:gd name="connsiteY0" fmla="*/ 666241 h 672591"/>
              <a:gd name="connsiteX1" fmla="*/ 5873750 w 5880100"/>
              <a:gd name="connsiteY1" fmla="*/ 666241 h 672591"/>
              <a:gd name="connsiteX2" fmla="*/ 5873750 w 5880100"/>
              <a:gd name="connsiteY2" fmla="*/ 6350 h 672591"/>
              <a:gd name="connsiteX3" fmla="*/ 6350 w 5880100"/>
              <a:gd name="connsiteY3" fmla="*/ 6350 h 672591"/>
              <a:gd name="connsiteX4" fmla="*/ 6350 w 5880100"/>
              <a:gd name="connsiteY4" fmla="*/ 666241 h 672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0100" h="672591">
                <a:moveTo>
                  <a:pt x="6350" y="666241"/>
                </a:moveTo>
                <a:lnTo>
                  <a:pt x="5873750" y="666241"/>
                </a:lnTo>
                <a:lnTo>
                  <a:pt x="5873750" y="6350"/>
                </a:lnTo>
                <a:lnTo>
                  <a:pt x="6350" y="6350"/>
                </a:lnTo>
                <a:lnTo>
                  <a:pt x="6350" y="6662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41650" y="4298950"/>
            <a:ext cx="5880100" cy="852423"/>
          </a:xfrm>
          <a:custGeom>
            <a:avLst/>
            <a:gdLst>
              <a:gd name="connsiteX0" fmla="*/ 6350 w 5880100"/>
              <a:gd name="connsiteY0" fmla="*/ 846073 h 852423"/>
              <a:gd name="connsiteX1" fmla="*/ 5873750 w 5880100"/>
              <a:gd name="connsiteY1" fmla="*/ 846073 h 852423"/>
              <a:gd name="connsiteX2" fmla="*/ 5873750 w 5880100"/>
              <a:gd name="connsiteY2" fmla="*/ 6350 h 852423"/>
              <a:gd name="connsiteX3" fmla="*/ 6350 w 5880100"/>
              <a:gd name="connsiteY3" fmla="*/ 6350 h 852423"/>
              <a:gd name="connsiteX4" fmla="*/ 6350 w 5880100"/>
              <a:gd name="connsiteY4" fmla="*/ 846073 h 852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80100" h="852423">
                <a:moveTo>
                  <a:pt x="6350" y="846073"/>
                </a:moveTo>
                <a:lnTo>
                  <a:pt x="5873750" y="846073"/>
                </a:lnTo>
                <a:lnTo>
                  <a:pt x="5873750" y="6350"/>
                </a:lnTo>
                <a:lnTo>
                  <a:pt x="6350" y="6350"/>
                </a:lnTo>
                <a:lnTo>
                  <a:pt x="6350" y="84607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" y="1295400"/>
            <a:ext cx="8851900" cy="469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7200" y="152400"/>
            <a:ext cx="83185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리스트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5400" algn="l"/>
              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원소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서로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다른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  <a:p>
            <a:pPr>
              <a:lnSpc>
                <a:spcPts val="3300"/>
              </a:lnSpc>
              <a:tabLst>
                <a:tab pos="254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list()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060700"/>
            <a:ext cx="9144000" cy="379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90500"/>
            <a:ext cx="53975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76200" algn="l"/>
              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속성들을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가지는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개체들로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</a:t>
            </a:r>
          </a:p>
          <a:p>
            <a:pPr>
              <a:lnSpc>
                <a:spcPts val="3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차원적인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33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서로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97682" y="3387598"/>
            <a:ext cx="5674359" cy="2725420"/>
          </a:xfrm>
          <a:custGeom>
            <a:avLst/>
            <a:gdLst>
              <a:gd name="connsiteX0" fmla="*/ 6350 w 5674359"/>
              <a:gd name="connsiteY0" fmla="*/ 2719070 h 2725420"/>
              <a:gd name="connsiteX1" fmla="*/ 5668009 w 5674359"/>
              <a:gd name="connsiteY1" fmla="*/ 2719070 h 2725420"/>
              <a:gd name="connsiteX2" fmla="*/ 5668009 w 5674359"/>
              <a:gd name="connsiteY2" fmla="*/ 6350 h 2725420"/>
              <a:gd name="connsiteX3" fmla="*/ 6350 w 5674359"/>
              <a:gd name="connsiteY3" fmla="*/ 6350 h 2725420"/>
              <a:gd name="connsiteX4" fmla="*/ 6350 w 5674359"/>
              <a:gd name="connsiteY4" fmla="*/ 2719070 h 2725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74359" h="2725420">
                <a:moveTo>
                  <a:pt x="6350" y="2719070"/>
                </a:moveTo>
                <a:lnTo>
                  <a:pt x="5668009" y="2719070"/>
                </a:lnTo>
                <a:lnTo>
                  <a:pt x="5668009" y="6350"/>
                </a:lnTo>
                <a:lnTo>
                  <a:pt x="6350" y="6350"/>
                </a:lnTo>
                <a:lnTo>
                  <a:pt x="6350" y="2719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098" y="1098550"/>
            <a:ext cx="8729980" cy="946912"/>
          </a:xfrm>
          <a:custGeom>
            <a:avLst/>
            <a:gdLst>
              <a:gd name="connsiteX0" fmla="*/ 6350 w 8729980"/>
              <a:gd name="connsiteY0" fmla="*/ 940562 h 946912"/>
              <a:gd name="connsiteX1" fmla="*/ 8723630 w 8729980"/>
              <a:gd name="connsiteY1" fmla="*/ 940562 h 946912"/>
              <a:gd name="connsiteX2" fmla="*/ 8723630 w 8729980"/>
              <a:gd name="connsiteY2" fmla="*/ 6350 h 946912"/>
              <a:gd name="connsiteX3" fmla="*/ 6350 w 8729980"/>
              <a:gd name="connsiteY3" fmla="*/ 6350 h 946912"/>
              <a:gd name="connsiteX4" fmla="*/ 6350 w 8729980"/>
              <a:gd name="connsiteY4" fmla="*/ 940562 h 946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29980" h="946912">
                <a:moveTo>
                  <a:pt x="6350" y="940562"/>
                </a:moveTo>
                <a:lnTo>
                  <a:pt x="8723630" y="940562"/>
                </a:lnTo>
                <a:lnTo>
                  <a:pt x="8723630" y="6350"/>
                </a:lnTo>
                <a:lnTo>
                  <a:pt x="6350" y="6350"/>
                </a:lnTo>
                <a:lnTo>
                  <a:pt x="6350" y="9405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100" y="1041400"/>
            <a:ext cx="8750300" cy="228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390900"/>
            <a:ext cx="9144000" cy="3467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39370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만들기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7900"/>
            <a:ext cx="9144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41300"/>
            <a:ext cx="8636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Top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10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Strategic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Technology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Trends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for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2021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-8-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7002" y="19050"/>
            <a:ext cx="8747760" cy="746759"/>
          </a:xfrm>
          <a:custGeom>
            <a:avLst/>
            <a:gdLst>
              <a:gd name="connsiteX0" fmla="*/ 0 w 8747760"/>
              <a:gd name="connsiteY0" fmla="*/ 746759 h 746759"/>
              <a:gd name="connsiteX1" fmla="*/ 8747760 w 8747760"/>
              <a:gd name="connsiteY1" fmla="*/ 746759 h 746759"/>
              <a:gd name="connsiteX2" fmla="*/ 8747760 w 8747760"/>
              <a:gd name="connsiteY2" fmla="*/ 0 h 746759"/>
              <a:gd name="connsiteX3" fmla="*/ 0 w 8747760"/>
              <a:gd name="connsiteY3" fmla="*/ 0 h 746759"/>
              <a:gd name="connsiteX4" fmla="*/ 0 w 8747760"/>
              <a:gd name="connsiteY4" fmla="*/ 746759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7760" h="746759">
                <a:moveTo>
                  <a:pt x="0" y="746759"/>
                </a:moveTo>
                <a:lnTo>
                  <a:pt x="8747760" y="746759"/>
                </a:lnTo>
                <a:lnTo>
                  <a:pt x="8747760" y="0"/>
                </a:lnTo>
                <a:lnTo>
                  <a:pt x="0" y="0"/>
                </a:lnTo>
                <a:lnTo>
                  <a:pt x="0" y="746759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2524" y="4572"/>
            <a:ext cx="8776716" cy="775715"/>
          </a:xfrm>
          <a:custGeom>
            <a:avLst/>
            <a:gdLst>
              <a:gd name="connsiteX0" fmla="*/ 14477 w 8776716"/>
              <a:gd name="connsiteY0" fmla="*/ 761237 h 775715"/>
              <a:gd name="connsiteX1" fmla="*/ 8762238 w 8776716"/>
              <a:gd name="connsiteY1" fmla="*/ 761237 h 775715"/>
              <a:gd name="connsiteX2" fmla="*/ 8762238 w 8776716"/>
              <a:gd name="connsiteY2" fmla="*/ 14478 h 775715"/>
              <a:gd name="connsiteX3" fmla="*/ 14477 w 8776716"/>
              <a:gd name="connsiteY3" fmla="*/ 14478 h 775715"/>
              <a:gd name="connsiteX4" fmla="*/ 14477 w 8776716"/>
              <a:gd name="connsiteY4" fmla="*/ 761237 h 775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76716" h="775715">
                <a:moveTo>
                  <a:pt x="14477" y="761237"/>
                </a:moveTo>
                <a:lnTo>
                  <a:pt x="8762238" y="761237"/>
                </a:lnTo>
                <a:lnTo>
                  <a:pt x="8762238" y="14478"/>
                </a:lnTo>
                <a:lnTo>
                  <a:pt x="14477" y="14478"/>
                </a:lnTo>
                <a:lnTo>
                  <a:pt x="14477" y="7612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5272" y="1053084"/>
            <a:ext cx="3400043" cy="5077968"/>
          </a:xfrm>
          <a:custGeom>
            <a:avLst/>
            <a:gdLst>
              <a:gd name="connsiteX0" fmla="*/ 0 w 3400043"/>
              <a:gd name="connsiteY0" fmla="*/ 5077968 h 5077968"/>
              <a:gd name="connsiteX1" fmla="*/ 3400043 w 3400043"/>
              <a:gd name="connsiteY1" fmla="*/ 5077968 h 5077968"/>
              <a:gd name="connsiteX2" fmla="*/ 3400043 w 3400043"/>
              <a:gd name="connsiteY2" fmla="*/ 0 h 5077968"/>
              <a:gd name="connsiteX3" fmla="*/ 0 w 3400043"/>
              <a:gd name="connsiteY3" fmla="*/ 0 h 5077968"/>
              <a:gd name="connsiteX4" fmla="*/ 0 w 3400043"/>
              <a:gd name="connsiteY4" fmla="*/ 5077968 h 50779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00043" h="5077968">
                <a:moveTo>
                  <a:pt x="0" y="5077968"/>
                </a:moveTo>
                <a:lnTo>
                  <a:pt x="3400043" y="5077968"/>
                </a:lnTo>
                <a:lnTo>
                  <a:pt x="3400043" y="0"/>
                </a:lnTo>
                <a:lnTo>
                  <a:pt x="0" y="0"/>
                </a:lnTo>
                <a:lnTo>
                  <a:pt x="0" y="5077968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1478" y="1057402"/>
            <a:ext cx="5372608" cy="672591"/>
          </a:xfrm>
          <a:custGeom>
            <a:avLst/>
            <a:gdLst>
              <a:gd name="connsiteX0" fmla="*/ 6350 w 5372608"/>
              <a:gd name="connsiteY0" fmla="*/ 666241 h 672591"/>
              <a:gd name="connsiteX1" fmla="*/ 5366258 w 5372608"/>
              <a:gd name="connsiteY1" fmla="*/ 666241 h 672591"/>
              <a:gd name="connsiteX2" fmla="*/ 5366258 w 5372608"/>
              <a:gd name="connsiteY2" fmla="*/ 6350 h 672591"/>
              <a:gd name="connsiteX3" fmla="*/ 6350 w 5372608"/>
              <a:gd name="connsiteY3" fmla="*/ 6350 h 672591"/>
              <a:gd name="connsiteX4" fmla="*/ 6350 w 5372608"/>
              <a:gd name="connsiteY4" fmla="*/ 666241 h 672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72608" h="672591">
                <a:moveTo>
                  <a:pt x="6350" y="666241"/>
                </a:moveTo>
                <a:lnTo>
                  <a:pt x="5366258" y="666241"/>
                </a:lnTo>
                <a:lnTo>
                  <a:pt x="5366258" y="6350"/>
                </a:lnTo>
                <a:lnTo>
                  <a:pt x="6350" y="6350"/>
                </a:lnTo>
                <a:lnTo>
                  <a:pt x="6350" y="6662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670" y="2907538"/>
            <a:ext cx="5360416" cy="672591"/>
          </a:xfrm>
          <a:custGeom>
            <a:avLst/>
            <a:gdLst>
              <a:gd name="connsiteX0" fmla="*/ 6350 w 5360416"/>
              <a:gd name="connsiteY0" fmla="*/ 666241 h 672591"/>
              <a:gd name="connsiteX1" fmla="*/ 5354066 w 5360416"/>
              <a:gd name="connsiteY1" fmla="*/ 666241 h 672591"/>
              <a:gd name="connsiteX2" fmla="*/ 5354066 w 5360416"/>
              <a:gd name="connsiteY2" fmla="*/ 6350 h 672591"/>
              <a:gd name="connsiteX3" fmla="*/ 6350 w 5360416"/>
              <a:gd name="connsiteY3" fmla="*/ 6350 h 672591"/>
              <a:gd name="connsiteX4" fmla="*/ 6350 w 5360416"/>
              <a:gd name="connsiteY4" fmla="*/ 666241 h 672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60416" h="672591">
                <a:moveTo>
                  <a:pt x="6350" y="666241"/>
                </a:moveTo>
                <a:lnTo>
                  <a:pt x="5354066" y="666241"/>
                </a:lnTo>
                <a:lnTo>
                  <a:pt x="5354066" y="6350"/>
                </a:lnTo>
                <a:lnTo>
                  <a:pt x="6350" y="6350"/>
                </a:lnTo>
                <a:lnTo>
                  <a:pt x="6350" y="6662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1041400"/>
            <a:ext cx="5461000" cy="368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82600" y="114300"/>
            <a:ext cx="4660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/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추가와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요소값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보기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89600" y="1244600"/>
            <a:ext cx="3035300" cy="495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제외한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x[-2,]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동일한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x[["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성명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"]],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x[[1]]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값에서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번째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x[[1]][2]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30700" y="65532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89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8240" y="3308604"/>
            <a:ext cx="492251" cy="409955"/>
          </a:xfrm>
          <a:custGeom>
            <a:avLst/>
            <a:gdLst>
              <a:gd name="connsiteX0" fmla="*/ 0 w 492251"/>
              <a:gd name="connsiteY0" fmla="*/ 307466 h 409955"/>
              <a:gd name="connsiteX1" fmla="*/ 287273 w 492251"/>
              <a:gd name="connsiteY1" fmla="*/ 307466 h 409955"/>
              <a:gd name="connsiteX2" fmla="*/ 287273 w 492251"/>
              <a:gd name="connsiteY2" fmla="*/ 409955 h 409955"/>
              <a:gd name="connsiteX3" fmla="*/ 492251 w 492251"/>
              <a:gd name="connsiteY3" fmla="*/ 204977 h 409955"/>
              <a:gd name="connsiteX4" fmla="*/ 287273 w 492251"/>
              <a:gd name="connsiteY4" fmla="*/ 0 h 409955"/>
              <a:gd name="connsiteX5" fmla="*/ 287273 w 492251"/>
              <a:gd name="connsiteY5" fmla="*/ 102488 h 409955"/>
              <a:gd name="connsiteX6" fmla="*/ 0 w 492251"/>
              <a:gd name="connsiteY6" fmla="*/ 102488 h 409955"/>
              <a:gd name="connsiteX7" fmla="*/ 0 w 492251"/>
              <a:gd name="connsiteY7" fmla="*/ 307466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92251" h="409955">
                <a:moveTo>
                  <a:pt x="0" y="307466"/>
                </a:moveTo>
                <a:lnTo>
                  <a:pt x="287273" y="307466"/>
                </a:lnTo>
                <a:lnTo>
                  <a:pt x="287273" y="409955"/>
                </a:lnTo>
                <a:lnTo>
                  <a:pt x="492251" y="204977"/>
                </a:lnTo>
                <a:lnTo>
                  <a:pt x="287273" y="0"/>
                </a:lnTo>
                <a:lnTo>
                  <a:pt x="287273" y="102488"/>
                </a:lnTo>
                <a:lnTo>
                  <a:pt x="0" y="102488"/>
                </a:lnTo>
                <a:lnTo>
                  <a:pt x="0" y="307466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9468" y="2595372"/>
            <a:ext cx="3334512" cy="1787651"/>
          </a:xfrm>
          <a:custGeom>
            <a:avLst/>
            <a:gdLst>
              <a:gd name="connsiteX0" fmla="*/ 12953 w 3334512"/>
              <a:gd name="connsiteY0" fmla="*/ 1774698 h 1787651"/>
              <a:gd name="connsiteX1" fmla="*/ 3321558 w 3334512"/>
              <a:gd name="connsiteY1" fmla="*/ 1774698 h 1787651"/>
              <a:gd name="connsiteX2" fmla="*/ 3321558 w 3334512"/>
              <a:gd name="connsiteY2" fmla="*/ 12954 h 1787651"/>
              <a:gd name="connsiteX3" fmla="*/ 12953 w 3334512"/>
              <a:gd name="connsiteY3" fmla="*/ 12954 h 1787651"/>
              <a:gd name="connsiteX4" fmla="*/ 12953 w 3334512"/>
              <a:gd name="connsiteY4" fmla="*/ 1774698 h 17876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34512" h="1787651">
                <a:moveTo>
                  <a:pt x="12953" y="1774698"/>
                </a:moveTo>
                <a:lnTo>
                  <a:pt x="3321558" y="1774698"/>
                </a:lnTo>
                <a:lnTo>
                  <a:pt x="3321558" y="12954"/>
                </a:lnTo>
                <a:lnTo>
                  <a:pt x="12953" y="12954"/>
                </a:lnTo>
                <a:lnTo>
                  <a:pt x="12953" y="17746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9572" y="2677668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7940" y="2677668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6307" y="2677668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94676" y="2677668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3044" y="2677668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9572" y="3308603"/>
            <a:ext cx="576071" cy="359664"/>
          </a:xfrm>
          <a:custGeom>
            <a:avLst/>
            <a:gdLst>
              <a:gd name="connsiteX0" fmla="*/ 0 w 576071"/>
              <a:gd name="connsiteY0" fmla="*/ 359664 h 359664"/>
              <a:gd name="connsiteX1" fmla="*/ 576071 w 576071"/>
              <a:gd name="connsiteY1" fmla="*/ 359664 h 359664"/>
              <a:gd name="connsiteX2" fmla="*/ 576071 w 576071"/>
              <a:gd name="connsiteY2" fmla="*/ 0 h 359664"/>
              <a:gd name="connsiteX3" fmla="*/ 0 w 576071"/>
              <a:gd name="connsiteY3" fmla="*/ 0 h 359664"/>
              <a:gd name="connsiteX4" fmla="*/ 0 w 576071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59664">
                <a:moveTo>
                  <a:pt x="0" y="359664"/>
                </a:moveTo>
                <a:lnTo>
                  <a:pt x="576071" y="359664"/>
                </a:lnTo>
                <a:lnTo>
                  <a:pt x="57607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7940" y="3308603"/>
            <a:ext cx="576071" cy="359664"/>
          </a:xfrm>
          <a:custGeom>
            <a:avLst/>
            <a:gdLst>
              <a:gd name="connsiteX0" fmla="*/ 0 w 576071"/>
              <a:gd name="connsiteY0" fmla="*/ 359664 h 359664"/>
              <a:gd name="connsiteX1" fmla="*/ 576071 w 576071"/>
              <a:gd name="connsiteY1" fmla="*/ 359664 h 359664"/>
              <a:gd name="connsiteX2" fmla="*/ 576071 w 576071"/>
              <a:gd name="connsiteY2" fmla="*/ 0 h 359664"/>
              <a:gd name="connsiteX3" fmla="*/ 0 w 576071"/>
              <a:gd name="connsiteY3" fmla="*/ 0 h 359664"/>
              <a:gd name="connsiteX4" fmla="*/ 0 w 576071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59664">
                <a:moveTo>
                  <a:pt x="0" y="359664"/>
                </a:moveTo>
                <a:lnTo>
                  <a:pt x="576071" y="359664"/>
                </a:lnTo>
                <a:lnTo>
                  <a:pt x="57607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6307" y="3308603"/>
            <a:ext cx="576071" cy="359664"/>
          </a:xfrm>
          <a:custGeom>
            <a:avLst/>
            <a:gdLst>
              <a:gd name="connsiteX0" fmla="*/ 0 w 576071"/>
              <a:gd name="connsiteY0" fmla="*/ 359664 h 359664"/>
              <a:gd name="connsiteX1" fmla="*/ 576071 w 576071"/>
              <a:gd name="connsiteY1" fmla="*/ 359664 h 359664"/>
              <a:gd name="connsiteX2" fmla="*/ 576071 w 576071"/>
              <a:gd name="connsiteY2" fmla="*/ 0 h 359664"/>
              <a:gd name="connsiteX3" fmla="*/ 0 w 576071"/>
              <a:gd name="connsiteY3" fmla="*/ 0 h 359664"/>
              <a:gd name="connsiteX4" fmla="*/ 0 w 576071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59664">
                <a:moveTo>
                  <a:pt x="0" y="359664"/>
                </a:moveTo>
                <a:lnTo>
                  <a:pt x="576071" y="359664"/>
                </a:lnTo>
                <a:lnTo>
                  <a:pt x="57607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94676" y="3308603"/>
            <a:ext cx="576071" cy="359664"/>
          </a:xfrm>
          <a:custGeom>
            <a:avLst/>
            <a:gdLst>
              <a:gd name="connsiteX0" fmla="*/ 0 w 576071"/>
              <a:gd name="connsiteY0" fmla="*/ 359664 h 359664"/>
              <a:gd name="connsiteX1" fmla="*/ 576071 w 576071"/>
              <a:gd name="connsiteY1" fmla="*/ 359664 h 359664"/>
              <a:gd name="connsiteX2" fmla="*/ 576071 w 576071"/>
              <a:gd name="connsiteY2" fmla="*/ 0 h 359664"/>
              <a:gd name="connsiteX3" fmla="*/ 0 w 576071"/>
              <a:gd name="connsiteY3" fmla="*/ 0 h 359664"/>
              <a:gd name="connsiteX4" fmla="*/ 0 w 576071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59664">
                <a:moveTo>
                  <a:pt x="0" y="359664"/>
                </a:moveTo>
                <a:lnTo>
                  <a:pt x="576071" y="359664"/>
                </a:lnTo>
                <a:lnTo>
                  <a:pt x="57607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3044" y="3308603"/>
            <a:ext cx="576071" cy="359664"/>
          </a:xfrm>
          <a:custGeom>
            <a:avLst/>
            <a:gdLst>
              <a:gd name="connsiteX0" fmla="*/ 0 w 576071"/>
              <a:gd name="connsiteY0" fmla="*/ 359664 h 359664"/>
              <a:gd name="connsiteX1" fmla="*/ 576071 w 576071"/>
              <a:gd name="connsiteY1" fmla="*/ 359664 h 359664"/>
              <a:gd name="connsiteX2" fmla="*/ 576071 w 576071"/>
              <a:gd name="connsiteY2" fmla="*/ 0 h 359664"/>
              <a:gd name="connsiteX3" fmla="*/ 0 w 576071"/>
              <a:gd name="connsiteY3" fmla="*/ 0 h 359664"/>
              <a:gd name="connsiteX4" fmla="*/ 0 w 576071"/>
              <a:gd name="connsiteY4" fmla="*/ 359664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59664">
                <a:moveTo>
                  <a:pt x="0" y="359664"/>
                </a:moveTo>
                <a:lnTo>
                  <a:pt x="576071" y="359664"/>
                </a:lnTo>
                <a:lnTo>
                  <a:pt x="576071" y="0"/>
                </a:lnTo>
                <a:lnTo>
                  <a:pt x="0" y="0"/>
                </a:lnTo>
                <a:lnTo>
                  <a:pt x="0" y="359664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9572" y="3938016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05a5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7940" y="3938016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fa910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6307" y="3938016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7abc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94676" y="3938016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00b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53044" y="3938016"/>
            <a:ext cx="576071" cy="361188"/>
          </a:xfrm>
          <a:custGeom>
            <a:avLst/>
            <a:gdLst>
              <a:gd name="connsiteX0" fmla="*/ 0 w 576071"/>
              <a:gd name="connsiteY0" fmla="*/ 361188 h 361188"/>
              <a:gd name="connsiteX1" fmla="*/ 576071 w 576071"/>
              <a:gd name="connsiteY1" fmla="*/ 361188 h 361188"/>
              <a:gd name="connsiteX2" fmla="*/ 576071 w 576071"/>
              <a:gd name="connsiteY2" fmla="*/ 0 h 361188"/>
              <a:gd name="connsiteX3" fmla="*/ 0 w 576071"/>
              <a:gd name="connsiteY3" fmla="*/ 0 h 361188"/>
              <a:gd name="connsiteX4" fmla="*/ 0 w 576071"/>
              <a:gd name="connsiteY4" fmla="*/ 361188 h 3611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1" h="361188">
                <a:moveTo>
                  <a:pt x="0" y="361188"/>
                </a:moveTo>
                <a:lnTo>
                  <a:pt x="576071" y="361188"/>
                </a:lnTo>
                <a:lnTo>
                  <a:pt x="576071" y="0"/>
                </a:lnTo>
                <a:lnTo>
                  <a:pt x="0" y="0"/>
                </a:lnTo>
                <a:lnTo>
                  <a:pt x="0" y="361188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8462" y="4673346"/>
            <a:ext cx="1420368" cy="720851"/>
          </a:xfrm>
          <a:custGeom>
            <a:avLst/>
            <a:gdLst>
              <a:gd name="connsiteX0" fmla="*/ 0 w 1420368"/>
              <a:gd name="connsiteY0" fmla="*/ 720851 h 720851"/>
              <a:gd name="connsiteX1" fmla="*/ 1420368 w 1420368"/>
              <a:gd name="connsiteY1" fmla="*/ 720851 h 720851"/>
              <a:gd name="connsiteX2" fmla="*/ 1420368 w 1420368"/>
              <a:gd name="connsiteY2" fmla="*/ 0 h 720851"/>
              <a:gd name="connsiteX3" fmla="*/ 0 w 1420368"/>
              <a:gd name="connsiteY3" fmla="*/ 0 h 720851"/>
              <a:gd name="connsiteX4" fmla="*/ 0 w 1420368"/>
              <a:gd name="connsiteY4" fmla="*/ 720851 h 720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720851">
                <a:moveTo>
                  <a:pt x="0" y="720851"/>
                </a:moveTo>
                <a:lnTo>
                  <a:pt x="1420368" y="720851"/>
                </a:lnTo>
                <a:lnTo>
                  <a:pt x="1420368" y="0"/>
                </a:lnTo>
                <a:lnTo>
                  <a:pt x="0" y="0"/>
                </a:lnTo>
                <a:lnTo>
                  <a:pt x="0" y="72085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5508" y="4660392"/>
            <a:ext cx="1446276" cy="746759"/>
          </a:xfrm>
          <a:custGeom>
            <a:avLst/>
            <a:gdLst>
              <a:gd name="connsiteX0" fmla="*/ 12954 w 1446276"/>
              <a:gd name="connsiteY0" fmla="*/ 733805 h 746759"/>
              <a:gd name="connsiteX1" fmla="*/ 1433322 w 1446276"/>
              <a:gd name="connsiteY1" fmla="*/ 733805 h 746759"/>
              <a:gd name="connsiteX2" fmla="*/ 1433322 w 1446276"/>
              <a:gd name="connsiteY2" fmla="*/ 12953 h 746759"/>
              <a:gd name="connsiteX3" fmla="*/ 12954 w 1446276"/>
              <a:gd name="connsiteY3" fmla="*/ 12953 h 746759"/>
              <a:gd name="connsiteX4" fmla="*/ 12954 w 1446276"/>
              <a:gd name="connsiteY4" fmla="*/ 733805 h 7467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6276" h="746759">
                <a:moveTo>
                  <a:pt x="12954" y="733805"/>
                </a:moveTo>
                <a:lnTo>
                  <a:pt x="1433322" y="733805"/>
                </a:lnTo>
                <a:lnTo>
                  <a:pt x="1433322" y="12953"/>
                </a:lnTo>
                <a:lnTo>
                  <a:pt x="12954" y="12953"/>
                </a:lnTo>
                <a:lnTo>
                  <a:pt x="12954" y="7338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400" y="2006600"/>
            <a:ext cx="5080000" cy="331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2400" y="4483100"/>
            <a:ext cx="16637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(Vector)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240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485900"/>
            <a:ext cx="520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1485900"/>
            <a:ext cx="393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8161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778000"/>
            <a:ext cx="2349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4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유형의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676" y="2343912"/>
            <a:ext cx="3823716" cy="1066799"/>
          </a:xfrm>
          <a:custGeom>
            <a:avLst/>
            <a:gdLst>
              <a:gd name="connsiteX0" fmla="*/ 12954 w 3823716"/>
              <a:gd name="connsiteY0" fmla="*/ 1053846 h 1066799"/>
              <a:gd name="connsiteX1" fmla="*/ 3810762 w 3823716"/>
              <a:gd name="connsiteY1" fmla="*/ 1053846 h 1066799"/>
              <a:gd name="connsiteX2" fmla="*/ 3810762 w 3823716"/>
              <a:gd name="connsiteY2" fmla="*/ 12954 h 1066799"/>
              <a:gd name="connsiteX3" fmla="*/ 12954 w 3823716"/>
              <a:gd name="connsiteY3" fmla="*/ 12954 h 1066799"/>
              <a:gd name="connsiteX4" fmla="*/ 12954 w 3823716"/>
              <a:gd name="connsiteY4" fmla="*/ 1053846 h 1066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3716" h="1066799">
                <a:moveTo>
                  <a:pt x="12954" y="1053846"/>
                </a:moveTo>
                <a:lnTo>
                  <a:pt x="3810762" y="1053846"/>
                </a:lnTo>
                <a:lnTo>
                  <a:pt x="3810762" y="12954"/>
                </a:lnTo>
                <a:lnTo>
                  <a:pt x="12954" y="12954"/>
                </a:lnTo>
                <a:lnTo>
                  <a:pt x="12954" y="1053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868" y="2356104"/>
            <a:ext cx="3797808" cy="432815"/>
          </a:xfrm>
          <a:custGeom>
            <a:avLst/>
            <a:gdLst>
              <a:gd name="connsiteX0" fmla="*/ 0 w 3797808"/>
              <a:gd name="connsiteY0" fmla="*/ 432815 h 432815"/>
              <a:gd name="connsiteX1" fmla="*/ 3797808 w 3797808"/>
              <a:gd name="connsiteY1" fmla="*/ 432815 h 432815"/>
              <a:gd name="connsiteX2" fmla="*/ 3797808 w 3797808"/>
              <a:gd name="connsiteY2" fmla="*/ 0 h 432815"/>
              <a:gd name="connsiteX3" fmla="*/ 0 w 3797808"/>
              <a:gd name="connsiteY3" fmla="*/ 0 h 432815"/>
              <a:gd name="connsiteX4" fmla="*/ 0 w 3797808"/>
              <a:gd name="connsiteY4" fmla="*/ 432815 h 432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7808" h="432815">
                <a:moveTo>
                  <a:pt x="0" y="432815"/>
                </a:moveTo>
                <a:lnTo>
                  <a:pt x="3797808" y="432815"/>
                </a:lnTo>
                <a:lnTo>
                  <a:pt x="3797808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6568" y="2580513"/>
            <a:ext cx="144652" cy="95250"/>
          </a:xfrm>
          <a:custGeom>
            <a:avLst/>
            <a:gdLst>
              <a:gd name="connsiteX0" fmla="*/ 0 w 144652"/>
              <a:gd name="connsiteY0" fmla="*/ 0 h 95250"/>
              <a:gd name="connsiteX1" fmla="*/ 139191 w 144652"/>
              <a:gd name="connsiteY1" fmla="*/ 0 h 95250"/>
              <a:gd name="connsiteX2" fmla="*/ 139191 w 144652"/>
              <a:gd name="connsiteY2" fmla="*/ 58165 h 95250"/>
              <a:gd name="connsiteX3" fmla="*/ 27685 w 144652"/>
              <a:gd name="connsiteY3" fmla="*/ 58165 h 95250"/>
              <a:gd name="connsiteX4" fmla="*/ 27685 w 144652"/>
              <a:gd name="connsiteY4" fmla="*/ 71882 h 95250"/>
              <a:gd name="connsiteX5" fmla="*/ 144652 w 144652"/>
              <a:gd name="connsiteY5" fmla="*/ 71882 h 95250"/>
              <a:gd name="connsiteX6" fmla="*/ 144652 w 144652"/>
              <a:gd name="connsiteY6" fmla="*/ 95250 h 95250"/>
              <a:gd name="connsiteX7" fmla="*/ 0 w 144652"/>
              <a:gd name="connsiteY7" fmla="*/ 95250 h 95250"/>
              <a:gd name="connsiteX8" fmla="*/ 0 w 144652"/>
              <a:gd name="connsiteY8" fmla="*/ 36576 h 95250"/>
              <a:gd name="connsiteX9" fmla="*/ 111759 w 144652"/>
              <a:gd name="connsiteY9" fmla="*/ 36576 h 95250"/>
              <a:gd name="connsiteX10" fmla="*/ 111759 w 144652"/>
              <a:gd name="connsiteY10" fmla="*/ 23495 h 95250"/>
              <a:gd name="connsiteX11" fmla="*/ 0 w 144652"/>
              <a:gd name="connsiteY11" fmla="*/ 23495 h 95250"/>
              <a:gd name="connsiteX12" fmla="*/ 0 w 144652"/>
              <a:gd name="connsiteY12" fmla="*/ 0 h 95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4652" h="95250">
                <a:moveTo>
                  <a:pt x="0" y="0"/>
                </a:moveTo>
                <a:lnTo>
                  <a:pt x="139191" y="0"/>
                </a:lnTo>
                <a:lnTo>
                  <a:pt x="139191" y="58165"/>
                </a:lnTo>
                <a:lnTo>
                  <a:pt x="27685" y="58165"/>
                </a:lnTo>
                <a:lnTo>
                  <a:pt x="27685" y="71882"/>
                </a:lnTo>
                <a:lnTo>
                  <a:pt x="144652" y="71882"/>
                </a:lnTo>
                <a:lnTo>
                  <a:pt x="144652" y="95250"/>
                </a:lnTo>
                <a:lnTo>
                  <a:pt x="0" y="95250"/>
                </a:lnTo>
                <a:lnTo>
                  <a:pt x="0" y="36576"/>
                </a:lnTo>
                <a:lnTo>
                  <a:pt x="111759" y="36576"/>
                </a:lnTo>
                <a:lnTo>
                  <a:pt x="111759" y="23495"/>
                </a:lnTo>
                <a:lnTo>
                  <a:pt x="0" y="23495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53769" y="2468499"/>
            <a:ext cx="132841" cy="106933"/>
          </a:xfrm>
          <a:custGeom>
            <a:avLst/>
            <a:gdLst>
              <a:gd name="connsiteX0" fmla="*/ 53466 w 132841"/>
              <a:gd name="connsiteY0" fmla="*/ 0 h 106933"/>
              <a:gd name="connsiteX1" fmla="*/ 80772 w 132841"/>
              <a:gd name="connsiteY1" fmla="*/ 0 h 106933"/>
              <a:gd name="connsiteX2" fmla="*/ 80772 w 132841"/>
              <a:gd name="connsiteY2" fmla="*/ 20320 h 106933"/>
              <a:gd name="connsiteX3" fmla="*/ 95630 w 132841"/>
              <a:gd name="connsiteY3" fmla="*/ 56133 h 106933"/>
              <a:gd name="connsiteX4" fmla="*/ 132841 w 132841"/>
              <a:gd name="connsiteY4" fmla="*/ 79375 h 106933"/>
              <a:gd name="connsiteX5" fmla="*/ 116077 w 132841"/>
              <a:gd name="connsiteY5" fmla="*/ 101219 h 106933"/>
              <a:gd name="connsiteX6" fmla="*/ 67944 w 132841"/>
              <a:gd name="connsiteY6" fmla="*/ 61721 h 106933"/>
              <a:gd name="connsiteX7" fmla="*/ 47370 w 132841"/>
              <a:gd name="connsiteY7" fmla="*/ 86995 h 106933"/>
              <a:gd name="connsiteX8" fmla="*/ 18796 w 132841"/>
              <a:gd name="connsiteY8" fmla="*/ 106933 h 106933"/>
              <a:gd name="connsiteX9" fmla="*/ 0 w 132841"/>
              <a:gd name="connsiteY9" fmla="*/ 87121 h 106933"/>
              <a:gd name="connsiteX10" fmla="*/ 39497 w 132841"/>
              <a:gd name="connsiteY10" fmla="*/ 58547 h 106933"/>
              <a:gd name="connsiteX11" fmla="*/ 53466 w 132841"/>
              <a:gd name="connsiteY11" fmla="*/ 20320 h 106933"/>
              <a:gd name="connsiteX12" fmla="*/ 53466 w 132841"/>
              <a:gd name="connsiteY12" fmla="*/ 0 h 1069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32841" h="106933">
                <a:moveTo>
                  <a:pt x="53466" y="0"/>
                </a:moveTo>
                <a:lnTo>
                  <a:pt x="80772" y="0"/>
                </a:lnTo>
                <a:lnTo>
                  <a:pt x="80772" y="20320"/>
                </a:lnTo>
                <a:cubicBezTo>
                  <a:pt x="80772" y="33147"/>
                  <a:pt x="85724" y="45211"/>
                  <a:pt x="95630" y="56133"/>
                </a:cubicBezTo>
                <a:cubicBezTo>
                  <a:pt x="105536" y="67183"/>
                  <a:pt x="117982" y="74929"/>
                  <a:pt x="132841" y="79375"/>
                </a:cubicBezTo>
                <a:lnTo>
                  <a:pt x="116077" y="101219"/>
                </a:lnTo>
                <a:cubicBezTo>
                  <a:pt x="93599" y="89153"/>
                  <a:pt x="77597" y="76072"/>
                  <a:pt x="67944" y="61721"/>
                </a:cubicBezTo>
                <a:cubicBezTo>
                  <a:pt x="63627" y="69850"/>
                  <a:pt x="56769" y="78232"/>
                  <a:pt x="47370" y="86995"/>
                </a:cubicBezTo>
                <a:cubicBezTo>
                  <a:pt x="37972" y="95758"/>
                  <a:pt x="28447" y="102361"/>
                  <a:pt x="18796" y="106933"/>
                </a:cubicBezTo>
                <a:lnTo>
                  <a:pt x="0" y="87121"/>
                </a:lnTo>
                <a:cubicBezTo>
                  <a:pt x="17018" y="79756"/>
                  <a:pt x="30099" y="70230"/>
                  <a:pt x="39497" y="58547"/>
                </a:cubicBezTo>
                <a:cubicBezTo>
                  <a:pt x="48894" y="46863"/>
                  <a:pt x="53466" y="34163"/>
                  <a:pt x="53466" y="20320"/>
                </a:cubicBezTo>
                <a:lnTo>
                  <a:pt x="5346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08328" y="2463927"/>
            <a:ext cx="27432" cy="108203"/>
          </a:xfrm>
          <a:custGeom>
            <a:avLst/>
            <a:gdLst>
              <a:gd name="connsiteX0" fmla="*/ 13716 w 27432"/>
              <a:gd name="connsiteY0" fmla="*/ 0 h 108203"/>
              <a:gd name="connsiteX1" fmla="*/ 13716 w 27432"/>
              <a:gd name="connsiteY1" fmla="*/ 108203 h 108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432" h="108203">
                <a:moveTo>
                  <a:pt x="13716" y="0"/>
                </a:moveTo>
                <a:lnTo>
                  <a:pt x="13716" y="108203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6995" y="2539111"/>
            <a:ext cx="180466" cy="120015"/>
          </a:xfrm>
          <a:custGeom>
            <a:avLst/>
            <a:gdLst>
              <a:gd name="connsiteX0" fmla="*/ 69087 w 180466"/>
              <a:gd name="connsiteY0" fmla="*/ 0 h 120015"/>
              <a:gd name="connsiteX1" fmla="*/ 102869 w 180466"/>
              <a:gd name="connsiteY1" fmla="*/ 22479 h 120015"/>
              <a:gd name="connsiteX2" fmla="*/ 141985 w 180466"/>
              <a:gd name="connsiteY2" fmla="*/ 0 h 120015"/>
              <a:gd name="connsiteX3" fmla="*/ 180466 w 180466"/>
              <a:gd name="connsiteY3" fmla="*/ 47244 h 120015"/>
              <a:gd name="connsiteX4" fmla="*/ 180466 w 180466"/>
              <a:gd name="connsiteY4" fmla="*/ 120015 h 120015"/>
              <a:gd name="connsiteX5" fmla="*/ 149479 w 180466"/>
              <a:gd name="connsiteY5" fmla="*/ 120015 h 120015"/>
              <a:gd name="connsiteX6" fmla="*/ 149479 w 180466"/>
              <a:gd name="connsiteY6" fmla="*/ 53086 h 120015"/>
              <a:gd name="connsiteX7" fmla="*/ 128523 w 180466"/>
              <a:gd name="connsiteY7" fmla="*/ 24129 h 120015"/>
              <a:gd name="connsiteX8" fmla="*/ 112267 w 180466"/>
              <a:gd name="connsiteY8" fmla="*/ 32893 h 120015"/>
              <a:gd name="connsiteX9" fmla="*/ 105791 w 180466"/>
              <a:gd name="connsiteY9" fmla="*/ 53975 h 120015"/>
              <a:gd name="connsiteX10" fmla="*/ 105791 w 180466"/>
              <a:gd name="connsiteY10" fmla="*/ 120015 h 120015"/>
              <a:gd name="connsiteX11" fmla="*/ 74675 w 180466"/>
              <a:gd name="connsiteY11" fmla="*/ 120015 h 120015"/>
              <a:gd name="connsiteX12" fmla="*/ 74675 w 180466"/>
              <a:gd name="connsiteY12" fmla="*/ 51816 h 120015"/>
              <a:gd name="connsiteX13" fmla="*/ 53847 w 180466"/>
              <a:gd name="connsiteY13" fmla="*/ 24129 h 120015"/>
              <a:gd name="connsiteX14" fmla="*/ 37591 w 180466"/>
              <a:gd name="connsiteY14" fmla="*/ 32385 h 120015"/>
              <a:gd name="connsiteX15" fmla="*/ 31241 w 180466"/>
              <a:gd name="connsiteY15" fmla="*/ 54355 h 120015"/>
              <a:gd name="connsiteX16" fmla="*/ 31241 w 180466"/>
              <a:gd name="connsiteY16" fmla="*/ 120015 h 120015"/>
              <a:gd name="connsiteX17" fmla="*/ 0 w 180466"/>
              <a:gd name="connsiteY17" fmla="*/ 120015 h 120015"/>
              <a:gd name="connsiteX18" fmla="*/ 0 w 180466"/>
              <a:gd name="connsiteY18" fmla="*/ 2794 h 120015"/>
              <a:gd name="connsiteX19" fmla="*/ 31241 w 180466"/>
              <a:gd name="connsiteY19" fmla="*/ 2794 h 120015"/>
              <a:gd name="connsiteX20" fmla="*/ 31241 w 180466"/>
              <a:gd name="connsiteY20" fmla="*/ 21209 h 120015"/>
              <a:gd name="connsiteX21" fmla="*/ 31495 w 180466"/>
              <a:gd name="connsiteY21" fmla="*/ 21209 h 120015"/>
              <a:gd name="connsiteX22" fmla="*/ 69087 w 180466"/>
              <a:gd name="connsiteY22" fmla="*/ 0 h 120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80466" h="120015">
                <a:moveTo>
                  <a:pt x="69087" y="0"/>
                </a:moveTo>
                <a:cubicBezTo>
                  <a:pt x="85597" y="0"/>
                  <a:pt x="96900" y="7493"/>
                  <a:pt x="102869" y="22479"/>
                </a:cubicBezTo>
                <a:cubicBezTo>
                  <a:pt x="111760" y="7493"/>
                  <a:pt x="124841" y="0"/>
                  <a:pt x="141985" y="0"/>
                </a:cubicBezTo>
                <a:cubicBezTo>
                  <a:pt x="167639" y="0"/>
                  <a:pt x="180466" y="15748"/>
                  <a:pt x="180466" y="47244"/>
                </a:cubicBezTo>
                <a:lnTo>
                  <a:pt x="180466" y="120015"/>
                </a:lnTo>
                <a:lnTo>
                  <a:pt x="149479" y="120015"/>
                </a:lnTo>
                <a:lnTo>
                  <a:pt x="149479" y="53086"/>
                </a:lnTo>
                <a:cubicBezTo>
                  <a:pt x="149479" y="33782"/>
                  <a:pt x="142494" y="24129"/>
                  <a:pt x="128523" y="24129"/>
                </a:cubicBezTo>
                <a:cubicBezTo>
                  <a:pt x="122046" y="24129"/>
                  <a:pt x="116585" y="27051"/>
                  <a:pt x="112267" y="32893"/>
                </a:cubicBezTo>
                <a:cubicBezTo>
                  <a:pt x="107950" y="38735"/>
                  <a:pt x="105791" y="45847"/>
                  <a:pt x="105791" y="53975"/>
                </a:cubicBezTo>
                <a:lnTo>
                  <a:pt x="105791" y="120015"/>
                </a:lnTo>
                <a:lnTo>
                  <a:pt x="74675" y="120015"/>
                </a:lnTo>
                <a:lnTo>
                  <a:pt x="74675" y="51816"/>
                </a:lnTo>
                <a:cubicBezTo>
                  <a:pt x="74675" y="33401"/>
                  <a:pt x="67817" y="24129"/>
                  <a:pt x="53847" y="24129"/>
                </a:cubicBezTo>
                <a:cubicBezTo>
                  <a:pt x="47244" y="24129"/>
                  <a:pt x="41782" y="26924"/>
                  <a:pt x="37591" y="32385"/>
                </a:cubicBezTo>
                <a:cubicBezTo>
                  <a:pt x="33273" y="37846"/>
                  <a:pt x="31241" y="45211"/>
                  <a:pt x="31241" y="54355"/>
                </a:cubicBezTo>
                <a:lnTo>
                  <a:pt x="31241" y="120015"/>
                </a:lnTo>
                <a:lnTo>
                  <a:pt x="0" y="120015"/>
                </a:lnTo>
                <a:lnTo>
                  <a:pt x="0" y="2794"/>
                </a:lnTo>
                <a:lnTo>
                  <a:pt x="31241" y="2794"/>
                </a:lnTo>
                <a:lnTo>
                  <a:pt x="31241" y="21209"/>
                </a:lnTo>
                <a:lnTo>
                  <a:pt x="31495" y="21209"/>
                </a:lnTo>
                <a:cubicBezTo>
                  <a:pt x="40258" y="7111"/>
                  <a:pt x="52831" y="0"/>
                  <a:pt x="69087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3354" y="2494915"/>
            <a:ext cx="62610" cy="201548"/>
          </a:xfrm>
          <a:custGeom>
            <a:avLst/>
            <a:gdLst>
              <a:gd name="connsiteX0" fmla="*/ 0 w 62610"/>
              <a:gd name="connsiteY0" fmla="*/ 0 h 201548"/>
              <a:gd name="connsiteX1" fmla="*/ 25907 w 62610"/>
              <a:gd name="connsiteY1" fmla="*/ 0 h 201548"/>
              <a:gd name="connsiteX2" fmla="*/ 62610 w 62610"/>
              <a:gd name="connsiteY2" fmla="*/ 101472 h 201548"/>
              <a:gd name="connsiteX3" fmla="*/ 25780 w 62610"/>
              <a:gd name="connsiteY3" fmla="*/ 201548 h 201548"/>
              <a:gd name="connsiteX4" fmla="*/ 0 w 62610"/>
              <a:gd name="connsiteY4" fmla="*/ 201548 h 201548"/>
              <a:gd name="connsiteX5" fmla="*/ 35178 w 62610"/>
              <a:gd name="connsiteY5" fmla="*/ 101345 h 201548"/>
              <a:gd name="connsiteX6" fmla="*/ 0 w 62610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610" h="201548">
                <a:moveTo>
                  <a:pt x="0" y="0"/>
                </a:moveTo>
                <a:lnTo>
                  <a:pt x="25907" y="0"/>
                </a:lnTo>
                <a:cubicBezTo>
                  <a:pt x="50291" y="29082"/>
                  <a:pt x="62610" y="62864"/>
                  <a:pt x="62610" y="101472"/>
                </a:cubicBezTo>
                <a:cubicBezTo>
                  <a:pt x="62610" y="140842"/>
                  <a:pt x="50291" y="174116"/>
                  <a:pt x="25780" y="201548"/>
                </a:cubicBezTo>
                <a:lnTo>
                  <a:pt x="0" y="201548"/>
                </a:lnTo>
                <a:cubicBezTo>
                  <a:pt x="23495" y="172465"/>
                  <a:pt x="35178" y="139191"/>
                  <a:pt x="35178" y="101345"/>
                </a:cubicBezTo>
                <a:cubicBezTo>
                  <a:pt x="35178" y="64007"/>
                  <a:pt x="23495" y="30225"/>
                  <a:pt x="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8733" y="2494915"/>
            <a:ext cx="143129" cy="164210"/>
          </a:xfrm>
          <a:custGeom>
            <a:avLst/>
            <a:gdLst>
              <a:gd name="connsiteX0" fmla="*/ 0 w 143129"/>
              <a:gd name="connsiteY0" fmla="*/ 0 h 164210"/>
              <a:gd name="connsiteX1" fmla="*/ 35433 w 143129"/>
              <a:gd name="connsiteY1" fmla="*/ 0 h 164210"/>
              <a:gd name="connsiteX2" fmla="*/ 105537 w 143129"/>
              <a:gd name="connsiteY2" fmla="*/ 108330 h 164210"/>
              <a:gd name="connsiteX3" fmla="*/ 113411 w 143129"/>
              <a:gd name="connsiteY3" fmla="*/ 121030 h 164210"/>
              <a:gd name="connsiteX4" fmla="*/ 113792 w 143129"/>
              <a:gd name="connsiteY4" fmla="*/ 121030 h 164210"/>
              <a:gd name="connsiteX5" fmla="*/ 112903 w 143129"/>
              <a:gd name="connsiteY5" fmla="*/ 98044 h 164210"/>
              <a:gd name="connsiteX6" fmla="*/ 112903 w 143129"/>
              <a:gd name="connsiteY6" fmla="*/ 0 h 164210"/>
              <a:gd name="connsiteX7" fmla="*/ 143129 w 143129"/>
              <a:gd name="connsiteY7" fmla="*/ 0 h 164210"/>
              <a:gd name="connsiteX8" fmla="*/ 143129 w 143129"/>
              <a:gd name="connsiteY8" fmla="*/ 164210 h 164210"/>
              <a:gd name="connsiteX9" fmla="*/ 109982 w 143129"/>
              <a:gd name="connsiteY9" fmla="*/ 164210 h 164210"/>
              <a:gd name="connsiteX10" fmla="*/ 37211 w 143129"/>
              <a:gd name="connsiteY10" fmla="*/ 52959 h 164210"/>
              <a:gd name="connsiteX11" fmla="*/ 29845 w 143129"/>
              <a:gd name="connsiteY11" fmla="*/ 40259 h 164210"/>
              <a:gd name="connsiteX12" fmla="*/ 29464 w 143129"/>
              <a:gd name="connsiteY12" fmla="*/ 40259 h 164210"/>
              <a:gd name="connsiteX13" fmla="*/ 30353 w 143129"/>
              <a:gd name="connsiteY13" fmla="*/ 65659 h 164210"/>
              <a:gd name="connsiteX14" fmla="*/ 30353 w 143129"/>
              <a:gd name="connsiteY14" fmla="*/ 164210 h 164210"/>
              <a:gd name="connsiteX15" fmla="*/ 0 w 143129"/>
              <a:gd name="connsiteY15" fmla="*/ 164210 h 164210"/>
              <a:gd name="connsiteX16" fmla="*/ 0 w 143129"/>
              <a:gd name="connsiteY16" fmla="*/ 0 h 164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43129" h="164210">
                <a:moveTo>
                  <a:pt x="0" y="0"/>
                </a:moveTo>
                <a:lnTo>
                  <a:pt x="35433" y="0"/>
                </a:lnTo>
                <a:lnTo>
                  <a:pt x="105537" y="108330"/>
                </a:lnTo>
                <a:cubicBezTo>
                  <a:pt x="109093" y="113791"/>
                  <a:pt x="111760" y="118109"/>
                  <a:pt x="113411" y="121030"/>
                </a:cubicBezTo>
                <a:lnTo>
                  <a:pt x="113792" y="121030"/>
                </a:lnTo>
                <a:cubicBezTo>
                  <a:pt x="113283" y="118109"/>
                  <a:pt x="112903" y="110490"/>
                  <a:pt x="112903" y="98044"/>
                </a:cubicBezTo>
                <a:lnTo>
                  <a:pt x="112903" y="0"/>
                </a:lnTo>
                <a:lnTo>
                  <a:pt x="143129" y="0"/>
                </a:lnTo>
                <a:lnTo>
                  <a:pt x="143129" y="164210"/>
                </a:lnTo>
                <a:lnTo>
                  <a:pt x="109982" y="164210"/>
                </a:lnTo>
                <a:lnTo>
                  <a:pt x="37211" y="52959"/>
                </a:lnTo>
                <a:cubicBezTo>
                  <a:pt x="34289" y="48386"/>
                  <a:pt x="31877" y="44195"/>
                  <a:pt x="29845" y="40259"/>
                </a:cubicBezTo>
                <a:lnTo>
                  <a:pt x="29464" y="40259"/>
                </a:lnTo>
                <a:cubicBezTo>
                  <a:pt x="30099" y="45465"/>
                  <a:pt x="30353" y="53975"/>
                  <a:pt x="30353" y="65659"/>
                </a:cubicBezTo>
                <a:lnTo>
                  <a:pt x="30353" y="164210"/>
                </a:lnTo>
                <a:lnTo>
                  <a:pt x="0" y="16421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4278" y="2494915"/>
            <a:ext cx="62357" cy="201548"/>
          </a:xfrm>
          <a:custGeom>
            <a:avLst/>
            <a:gdLst>
              <a:gd name="connsiteX0" fmla="*/ 36576 w 62357"/>
              <a:gd name="connsiteY0" fmla="*/ 0 h 201548"/>
              <a:gd name="connsiteX1" fmla="*/ 62357 w 62357"/>
              <a:gd name="connsiteY1" fmla="*/ 0 h 201548"/>
              <a:gd name="connsiteX2" fmla="*/ 27304 w 62357"/>
              <a:gd name="connsiteY2" fmla="*/ 101345 h 201548"/>
              <a:gd name="connsiteX3" fmla="*/ 62357 w 62357"/>
              <a:gd name="connsiteY3" fmla="*/ 201548 h 201548"/>
              <a:gd name="connsiteX4" fmla="*/ 36576 w 62357"/>
              <a:gd name="connsiteY4" fmla="*/ 201548 h 201548"/>
              <a:gd name="connsiteX5" fmla="*/ 0 w 62357"/>
              <a:gd name="connsiteY5" fmla="*/ 101472 h 201548"/>
              <a:gd name="connsiteX6" fmla="*/ 36576 w 62357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357" h="201548">
                <a:moveTo>
                  <a:pt x="36576" y="0"/>
                </a:moveTo>
                <a:lnTo>
                  <a:pt x="62357" y="0"/>
                </a:lnTo>
                <a:cubicBezTo>
                  <a:pt x="38988" y="30098"/>
                  <a:pt x="27304" y="63880"/>
                  <a:pt x="27304" y="101345"/>
                </a:cubicBezTo>
                <a:cubicBezTo>
                  <a:pt x="27304" y="138556"/>
                  <a:pt x="38988" y="171957"/>
                  <a:pt x="62357" y="201548"/>
                </a:cubicBezTo>
                <a:lnTo>
                  <a:pt x="36576" y="201548"/>
                </a:lnTo>
                <a:cubicBezTo>
                  <a:pt x="12192" y="174497"/>
                  <a:pt x="0" y="141096"/>
                  <a:pt x="0" y="101472"/>
                </a:cubicBezTo>
                <a:cubicBezTo>
                  <a:pt x="0" y="62737"/>
                  <a:pt x="12192" y="28955"/>
                  <a:pt x="3657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0794" y="2486532"/>
            <a:ext cx="36576" cy="33528"/>
          </a:xfrm>
          <a:custGeom>
            <a:avLst/>
            <a:gdLst>
              <a:gd name="connsiteX0" fmla="*/ 18288 w 36576"/>
              <a:gd name="connsiteY0" fmla="*/ 0 h 33528"/>
              <a:gd name="connsiteX1" fmla="*/ 31369 w 36576"/>
              <a:gd name="connsiteY1" fmla="*/ 4699 h 33528"/>
              <a:gd name="connsiteX2" fmla="*/ 36576 w 36576"/>
              <a:gd name="connsiteY2" fmla="*/ 16637 h 33528"/>
              <a:gd name="connsiteX3" fmla="*/ 31369 w 36576"/>
              <a:gd name="connsiteY3" fmla="*/ 28702 h 33528"/>
              <a:gd name="connsiteX4" fmla="*/ 18288 w 36576"/>
              <a:gd name="connsiteY4" fmla="*/ 33528 h 33528"/>
              <a:gd name="connsiteX5" fmla="*/ 5207 w 36576"/>
              <a:gd name="connsiteY5" fmla="*/ 28702 h 33528"/>
              <a:gd name="connsiteX6" fmla="*/ 0 w 36576"/>
              <a:gd name="connsiteY6" fmla="*/ 16637 h 33528"/>
              <a:gd name="connsiteX7" fmla="*/ 5080 w 36576"/>
              <a:gd name="connsiteY7" fmla="*/ 4699 h 33528"/>
              <a:gd name="connsiteX8" fmla="*/ 18288 w 36576"/>
              <a:gd name="connsiteY8" fmla="*/ 0 h 33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576" h="33528">
                <a:moveTo>
                  <a:pt x="18288" y="0"/>
                </a:moveTo>
                <a:cubicBezTo>
                  <a:pt x="23495" y="0"/>
                  <a:pt x="27812" y="1524"/>
                  <a:pt x="31369" y="4699"/>
                </a:cubicBezTo>
                <a:cubicBezTo>
                  <a:pt x="34797" y="7874"/>
                  <a:pt x="36576" y="11811"/>
                  <a:pt x="36576" y="16637"/>
                </a:cubicBezTo>
                <a:cubicBezTo>
                  <a:pt x="36576" y="21590"/>
                  <a:pt x="34797" y="25527"/>
                  <a:pt x="31369" y="28702"/>
                </a:cubicBezTo>
                <a:cubicBezTo>
                  <a:pt x="27939" y="32004"/>
                  <a:pt x="23495" y="33528"/>
                  <a:pt x="18288" y="33528"/>
                </a:cubicBezTo>
                <a:cubicBezTo>
                  <a:pt x="12953" y="33528"/>
                  <a:pt x="8635" y="31877"/>
                  <a:pt x="5207" y="28702"/>
                </a:cubicBezTo>
                <a:cubicBezTo>
                  <a:pt x="1777" y="25400"/>
                  <a:pt x="0" y="21336"/>
                  <a:pt x="0" y="16637"/>
                </a:cubicBezTo>
                <a:cubicBezTo>
                  <a:pt x="0" y="11938"/>
                  <a:pt x="1777" y="8001"/>
                  <a:pt x="5080" y="4699"/>
                </a:cubicBezTo>
                <a:cubicBezTo>
                  <a:pt x="8508" y="1524"/>
                  <a:pt x="12953" y="0"/>
                  <a:pt x="18288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5676" y="3802380"/>
            <a:ext cx="3823716" cy="1066800"/>
          </a:xfrm>
          <a:custGeom>
            <a:avLst/>
            <a:gdLst>
              <a:gd name="connsiteX0" fmla="*/ 12954 w 3823716"/>
              <a:gd name="connsiteY0" fmla="*/ 1053846 h 1066800"/>
              <a:gd name="connsiteX1" fmla="*/ 3810762 w 3823716"/>
              <a:gd name="connsiteY1" fmla="*/ 1053846 h 1066800"/>
              <a:gd name="connsiteX2" fmla="*/ 3810762 w 3823716"/>
              <a:gd name="connsiteY2" fmla="*/ 12953 h 1066800"/>
              <a:gd name="connsiteX3" fmla="*/ 12954 w 3823716"/>
              <a:gd name="connsiteY3" fmla="*/ 12953 h 1066800"/>
              <a:gd name="connsiteX4" fmla="*/ 12954 w 3823716"/>
              <a:gd name="connsiteY4" fmla="*/ 1053846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3716" h="1066800">
                <a:moveTo>
                  <a:pt x="12954" y="1053846"/>
                </a:moveTo>
                <a:lnTo>
                  <a:pt x="3810762" y="1053846"/>
                </a:lnTo>
                <a:lnTo>
                  <a:pt x="3810762" y="12953"/>
                </a:lnTo>
                <a:lnTo>
                  <a:pt x="12954" y="12953"/>
                </a:lnTo>
                <a:lnTo>
                  <a:pt x="12954" y="10538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868" y="3814571"/>
            <a:ext cx="3797808" cy="432816"/>
          </a:xfrm>
          <a:custGeom>
            <a:avLst/>
            <a:gdLst>
              <a:gd name="connsiteX0" fmla="*/ 0 w 3797808"/>
              <a:gd name="connsiteY0" fmla="*/ 432816 h 432816"/>
              <a:gd name="connsiteX1" fmla="*/ 3797808 w 3797808"/>
              <a:gd name="connsiteY1" fmla="*/ 432816 h 432816"/>
              <a:gd name="connsiteX2" fmla="*/ 3797808 w 3797808"/>
              <a:gd name="connsiteY2" fmla="*/ 0 h 432816"/>
              <a:gd name="connsiteX3" fmla="*/ 0 w 3797808"/>
              <a:gd name="connsiteY3" fmla="*/ 0 h 432816"/>
              <a:gd name="connsiteX4" fmla="*/ 0 w 3797808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7808" h="432816">
                <a:moveTo>
                  <a:pt x="0" y="432816"/>
                </a:moveTo>
                <a:lnTo>
                  <a:pt x="3797808" y="432816"/>
                </a:lnTo>
                <a:lnTo>
                  <a:pt x="3797808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2387" y="3997959"/>
            <a:ext cx="93599" cy="123063"/>
          </a:xfrm>
          <a:custGeom>
            <a:avLst/>
            <a:gdLst>
              <a:gd name="connsiteX0" fmla="*/ 64389 w 93599"/>
              <a:gd name="connsiteY0" fmla="*/ 0 h 123063"/>
              <a:gd name="connsiteX1" fmla="*/ 93599 w 93599"/>
              <a:gd name="connsiteY1" fmla="*/ 5588 h 123063"/>
              <a:gd name="connsiteX2" fmla="*/ 93599 w 93599"/>
              <a:gd name="connsiteY2" fmla="*/ 32893 h 123063"/>
              <a:gd name="connsiteX3" fmla="*/ 67437 w 93599"/>
              <a:gd name="connsiteY3" fmla="*/ 24257 h 123063"/>
              <a:gd name="connsiteX4" fmla="*/ 41275 w 93599"/>
              <a:gd name="connsiteY4" fmla="*/ 34417 h 123063"/>
              <a:gd name="connsiteX5" fmla="*/ 31495 w 93599"/>
              <a:gd name="connsiteY5" fmla="*/ 62103 h 123063"/>
              <a:gd name="connsiteX6" fmla="*/ 40767 w 93599"/>
              <a:gd name="connsiteY6" fmla="*/ 89027 h 123063"/>
              <a:gd name="connsiteX7" fmla="*/ 66167 w 93599"/>
              <a:gd name="connsiteY7" fmla="*/ 98679 h 123063"/>
              <a:gd name="connsiteX8" fmla="*/ 93599 w 93599"/>
              <a:gd name="connsiteY8" fmla="*/ 89789 h 123063"/>
              <a:gd name="connsiteX9" fmla="*/ 93599 w 93599"/>
              <a:gd name="connsiteY9" fmla="*/ 115570 h 123063"/>
              <a:gd name="connsiteX10" fmla="*/ 59054 w 93599"/>
              <a:gd name="connsiteY10" fmla="*/ 123063 h 123063"/>
              <a:gd name="connsiteX11" fmla="*/ 16383 w 93599"/>
              <a:gd name="connsiteY11" fmla="*/ 106807 h 123063"/>
              <a:gd name="connsiteX12" fmla="*/ 0 w 93599"/>
              <a:gd name="connsiteY12" fmla="*/ 64261 h 123063"/>
              <a:gd name="connsiteX13" fmla="*/ 17526 w 93599"/>
              <a:gd name="connsiteY13" fmla="*/ 17145 h 123063"/>
              <a:gd name="connsiteX14" fmla="*/ 64389 w 93599"/>
              <a:gd name="connsiteY14" fmla="*/ 0 h 123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3599" h="123063">
                <a:moveTo>
                  <a:pt x="64389" y="0"/>
                </a:moveTo>
                <a:cubicBezTo>
                  <a:pt x="77089" y="0"/>
                  <a:pt x="86868" y="1905"/>
                  <a:pt x="93599" y="5588"/>
                </a:cubicBezTo>
                <a:lnTo>
                  <a:pt x="93599" y="32893"/>
                </a:lnTo>
                <a:cubicBezTo>
                  <a:pt x="85725" y="27178"/>
                  <a:pt x="76962" y="24257"/>
                  <a:pt x="67437" y="24257"/>
                </a:cubicBezTo>
                <a:cubicBezTo>
                  <a:pt x="56642" y="24257"/>
                  <a:pt x="47879" y="27685"/>
                  <a:pt x="41275" y="34417"/>
                </a:cubicBezTo>
                <a:cubicBezTo>
                  <a:pt x="34798" y="41275"/>
                  <a:pt x="31495" y="50419"/>
                  <a:pt x="31495" y="62103"/>
                </a:cubicBezTo>
                <a:cubicBezTo>
                  <a:pt x="31495" y="73533"/>
                  <a:pt x="34544" y="82550"/>
                  <a:pt x="40767" y="89027"/>
                </a:cubicBezTo>
                <a:cubicBezTo>
                  <a:pt x="46989" y="95504"/>
                  <a:pt x="55499" y="98679"/>
                  <a:pt x="66167" y="98679"/>
                </a:cubicBezTo>
                <a:cubicBezTo>
                  <a:pt x="75692" y="98679"/>
                  <a:pt x="84835" y="95758"/>
                  <a:pt x="93599" y="89789"/>
                </a:cubicBezTo>
                <a:lnTo>
                  <a:pt x="93599" y="115570"/>
                </a:lnTo>
                <a:cubicBezTo>
                  <a:pt x="85217" y="120523"/>
                  <a:pt x="73660" y="123063"/>
                  <a:pt x="59054" y="123063"/>
                </a:cubicBezTo>
                <a:cubicBezTo>
                  <a:pt x="41529" y="123063"/>
                  <a:pt x="27304" y="117602"/>
                  <a:pt x="16383" y="106807"/>
                </a:cubicBezTo>
                <a:cubicBezTo>
                  <a:pt x="5460" y="96011"/>
                  <a:pt x="0" y="81788"/>
                  <a:pt x="0" y="64261"/>
                </a:cubicBezTo>
                <a:cubicBezTo>
                  <a:pt x="0" y="44323"/>
                  <a:pt x="5842" y="28702"/>
                  <a:pt x="17526" y="17145"/>
                </a:cubicBezTo>
                <a:cubicBezTo>
                  <a:pt x="29210" y="5715"/>
                  <a:pt x="44830" y="0"/>
                  <a:pt x="6438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36647" y="3997959"/>
            <a:ext cx="117855" cy="175260"/>
          </a:xfrm>
          <a:custGeom>
            <a:avLst/>
            <a:gdLst>
              <a:gd name="connsiteX0" fmla="*/ 53339 w 117855"/>
              <a:gd name="connsiteY0" fmla="*/ 0 h 175260"/>
              <a:gd name="connsiteX1" fmla="*/ 86359 w 117855"/>
              <a:gd name="connsiteY1" fmla="*/ 17145 h 175260"/>
              <a:gd name="connsiteX2" fmla="*/ 86740 w 117855"/>
              <a:gd name="connsiteY2" fmla="*/ 17145 h 175260"/>
              <a:gd name="connsiteX3" fmla="*/ 86740 w 117855"/>
              <a:gd name="connsiteY3" fmla="*/ 2794 h 175260"/>
              <a:gd name="connsiteX4" fmla="*/ 117855 w 117855"/>
              <a:gd name="connsiteY4" fmla="*/ 2794 h 175260"/>
              <a:gd name="connsiteX5" fmla="*/ 117855 w 117855"/>
              <a:gd name="connsiteY5" fmla="*/ 107950 h 175260"/>
              <a:gd name="connsiteX6" fmla="*/ 99822 w 117855"/>
              <a:gd name="connsiteY6" fmla="*/ 157860 h 175260"/>
              <a:gd name="connsiteX7" fmla="*/ 47752 w 117855"/>
              <a:gd name="connsiteY7" fmla="*/ 175260 h 175260"/>
              <a:gd name="connsiteX8" fmla="*/ 10032 w 117855"/>
              <a:gd name="connsiteY8" fmla="*/ 168021 h 175260"/>
              <a:gd name="connsiteX9" fmla="*/ 10032 w 117855"/>
              <a:gd name="connsiteY9" fmla="*/ 140970 h 175260"/>
              <a:gd name="connsiteX10" fmla="*/ 46863 w 117855"/>
              <a:gd name="connsiteY10" fmla="*/ 151638 h 175260"/>
              <a:gd name="connsiteX11" fmla="*/ 76327 w 117855"/>
              <a:gd name="connsiteY11" fmla="*/ 141478 h 175260"/>
              <a:gd name="connsiteX12" fmla="*/ 86740 w 117855"/>
              <a:gd name="connsiteY12" fmla="*/ 112776 h 175260"/>
              <a:gd name="connsiteX13" fmla="*/ 86740 w 117855"/>
              <a:gd name="connsiteY13" fmla="*/ 102361 h 175260"/>
              <a:gd name="connsiteX14" fmla="*/ 86359 w 117855"/>
              <a:gd name="connsiteY14" fmla="*/ 102361 h 175260"/>
              <a:gd name="connsiteX15" fmla="*/ 48767 w 117855"/>
              <a:gd name="connsiteY15" fmla="*/ 123063 h 175260"/>
              <a:gd name="connsiteX16" fmla="*/ 13462 w 117855"/>
              <a:gd name="connsiteY16" fmla="*/ 107315 h 175260"/>
              <a:gd name="connsiteX17" fmla="*/ 0 w 117855"/>
              <a:gd name="connsiteY17" fmla="*/ 64897 h 175260"/>
              <a:gd name="connsiteX18" fmla="*/ 14732 w 117855"/>
              <a:gd name="connsiteY18" fmla="*/ 17653 h 175260"/>
              <a:gd name="connsiteX19" fmla="*/ 53339 w 117855"/>
              <a:gd name="connsiteY19" fmla="*/ 0 h 175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17855" h="175260">
                <a:moveTo>
                  <a:pt x="53339" y="0"/>
                </a:moveTo>
                <a:cubicBezTo>
                  <a:pt x="67944" y="0"/>
                  <a:pt x="78867" y="5715"/>
                  <a:pt x="86359" y="17145"/>
                </a:cubicBezTo>
                <a:lnTo>
                  <a:pt x="86740" y="17145"/>
                </a:lnTo>
                <a:lnTo>
                  <a:pt x="86740" y="2794"/>
                </a:lnTo>
                <a:lnTo>
                  <a:pt x="117855" y="2794"/>
                </a:lnTo>
                <a:lnTo>
                  <a:pt x="117855" y="107950"/>
                </a:lnTo>
                <a:cubicBezTo>
                  <a:pt x="117855" y="129667"/>
                  <a:pt x="111759" y="146304"/>
                  <a:pt x="99822" y="157860"/>
                </a:cubicBezTo>
                <a:cubicBezTo>
                  <a:pt x="87883" y="169418"/>
                  <a:pt x="70485" y="175260"/>
                  <a:pt x="47752" y="175260"/>
                </a:cubicBezTo>
                <a:cubicBezTo>
                  <a:pt x="32258" y="175260"/>
                  <a:pt x="19685" y="172847"/>
                  <a:pt x="10032" y="168021"/>
                </a:cubicBezTo>
                <a:lnTo>
                  <a:pt x="10032" y="140970"/>
                </a:lnTo>
                <a:cubicBezTo>
                  <a:pt x="22225" y="148082"/>
                  <a:pt x="34544" y="151638"/>
                  <a:pt x="46863" y="151638"/>
                </a:cubicBezTo>
                <a:cubicBezTo>
                  <a:pt x="59563" y="151638"/>
                  <a:pt x="69342" y="148209"/>
                  <a:pt x="76327" y="141478"/>
                </a:cubicBezTo>
                <a:cubicBezTo>
                  <a:pt x="83312" y="134747"/>
                  <a:pt x="86740" y="125222"/>
                  <a:pt x="86740" y="112776"/>
                </a:cubicBezTo>
                <a:lnTo>
                  <a:pt x="86740" y="102361"/>
                </a:lnTo>
                <a:lnTo>
                  <a:pt x="86359" y="102361"/>
                </a:lnTo>
                <a:cubicBezTo>
                  <a:pt x="77850" y="116078"/>
                  <a:pt x="65277" y="123063"/>
                  <a:pt x="48767" y="123063"/>
                </a:cubicBezTo>
                <a:cubicBezTo>
                  <a:pt x="34163" y="123063"/>
                  <a:pt x="22352" y="117729"/>
                  <a:pt x="13462" y="107315"/>
                </a:cubicBezTo>
                <a:cubicBezTo>
                  <a:pt x="4444" y="96773"/>
                  <a:pt x="0" y="82677"/>
                  <a:pt x="0" y="64897"/>
                </a:cubicBezTo>
                <a:cubicBezTo>
                  <a:pt x="0" y="45211"/>
                  <a:pt x="4952" y="29464"/>
                  <a:pt x="14732" y="17653"/>
                </a:cubicBezTo>
                <a:cubicBezTo>
                  <a:pt x="24510" y="5842"/>
                  <a:pt x="37338" y="0"/>
                  <a:pt x="533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94915" y="3997959"/>
            <a:ext cx="123444" cy="123063"/>
          </a:xfrm>
          <a:custGeom>
            <a:avLst/>
            <a:gdLst>
              <a:gd name="connsiteX0" fmla="*/ 62991 w 123444"/>
              <a:gd name="connsiteY0" fmla="*/ 0 h 123063"/>
              <a:gd name="connsiteX1" fmla="*/ 107188 w 123444"/>
              <a:gd name="connsiteY1" fmla="*/ 16383 h 123063"/>
              <a:gd name="connsiteX2" fmla="*/ 123444 w 123444"/>
              <a:gd name="connsiteY2" fmla="*/ 60198 h 123063"/>
              <a:gd name="connsiteX3" fmla="*/ 106680 w 123444"/>
              <a:gd name="connsiteY3" fmla="*/ 105918 h 123063"/>
              <a:gd name="connsiteX4" fmla="*/ 61214 w 123444"/>
              <a:gd name="connsiteY4" fmla="*/ 123063 h 123063"/>
              <a:gd name="connsiteX5" fmla="*/ 16510 w 123444"/>
              <a:gd name="connsiteY5" fmla="*/ 106553 h 123063"/>
              <a:gd name="connsiteX6" fmla="*/ 0 w 123444"/>
              <a:gd name="connsiteY6" fmla="*/ 62230 h 123063"/>
              <a:gd name="connsiteX7" fmla="*/ 17017 w 123444"/>
              <a:gd name="connsiteY7" fmla="*/ 16764 h 123063"/>
              <a:gd name="connsiteX8" fmla="*/ 62991 w 123444"/>
              <a:gd name="connsiteY8" fmla="*/ 0 h 123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3444" h="123063">
                <a:moveTo>
                  <a:pt x="62991" y="0"/>
                </a:moveTo>
                <a:cubicBezTo>
                  <a:pt x="81661" y="0"/>
                  <a:pt x="96392" y="5460"/>
                  <a:pt x="107188" y="16383"/>
                </a:cubicBezTo>
                <a:cubicBezTo>
                  <a:pt x="118110" y="27305"/>
                  <a:pt x="123444" y="41910"/>
                  <a:pt x="123444" y="60198"/>
                </a:cubicBezTo>
                <a:cubicBezTo>
                  <a:pt x="123444" y="79248"/>
                  <a:pt x="117855" y="94488"/>
                  <a:pt x="106680" y="105918"/>
                </a:cubicBezTo>
                <a:cubicBezTo>
                  <a:pt x="95504" y="117348"/>
                  <a:pt x="80391" y="123063"/>
                  <a:pt x="61214" y="123063"/>
                </a:cubicBezTo>
                <a:cubicBezTo>
                  <a:pt x="42417" y="123063"/>
                  <a:pt x="27559" y="117475"/>
                  <a:pt x="16510" y="106553"/>
                </a:cubicBezTo>
                <a:cubicBezTo>
                  <a:pt x="5588" y="95630"/>
                  <a:pt x="0" y="80772"/>
                  <a:pt x="0" y="62230"/>
                </a:cubicBezTo>
                <a:cubicBezTo>
                  <a:pt x="0" y="43053"/>
                  <a:pt x="5714" y="27813"/>
                  <a:pt x="17017" y="16764"/>
                </a:cubicBezTo>
                <a:cubicBezTo>
                  <a:pt x="28321" y="5588"/>
                  <a:pt x="43688" y="0"/>
                  <a:pt x="62991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32582" y="3953764"/>
            <a:ext cx="62610" cy="201548"/>
          </a:xfrm>
          <a:custGeom>
            <a:avLst/>
            <a:gdLst>
              <a:gd name="connsiteX0" fmla="*/ 0 w 62610"/>
              <a:gd name="connsiteY0" fmla="*/ 0 h 201548"/>
              <a:gd name="connsiteX1" fmla="*/ 25907 w 62610"/>
              <a:gd name="connsiteY1" fmla="*/ 0 h 201548"/>
              <a:gd name="connsiteX2" fmla="*/ 62610 w 62610"/>
              <a:gd name="connsiteY2" fmla="*/ 101600 h 201548"/>
              <a:gd name="connsiteX3" fmla="*/ 25780 w 62610"/>
              <a:gd name="connsiteY3" fmla="*/ 201548 h 201548"/>
              <a:gd name="connsiteX4" fmla="*/ 0 w 62610"/>
              <a:gd name="connsiteY4" fmla="*/ 201548 h 201548"/>
              <a:gd name="connsiteX5" fmla="*/ 35305 w 62610"/>
              <a:gd name="connsiteY5" fmla="*/ 101472 h 201548"/>
              <a:gd name="connsiteX6" fmla="*/ 0 w 62610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610" h="201548">
                <a:moveTo>
                  <a:pt x="0" y="0"/>
                </a:moveTo>
                <a:lnTo>
                  <a:pt x="25907" y="0"/>
                </a:lnTo>
                <a:cubicBezTo>
                  <a:pt x="50419" y="29082"/>
                  <a:pt x="62610" y="62991"/>
                  <a:pt x="62610" y="101600"/>
                </a:cubicBezTo>
                <a:cubicBezTo>
                  <a:pt x="62610" y="140842"/>
                  <a:pt x="50292" y="174244"/>
                  <a:pt x="25780" y="201548"/>
                </a:cubicBezTo>
                <a:lnTo>
                  <a:pt x="0" y="201548"/>
                </a:lnTo>
                <a:cubicBezTo>
                  <a:pt x="23494" y="172592"/>
                  <a:pt x="35305" y="139191"/>
                  <a:pt x="35305" y="101472"/>
                </a:cubicBezTo>
                <a:cubicBezTo>
                  <a:pt x="35305" y="64134"/>
                  <a:pt x="23494" y="30353"/>
                  <a:pt x="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7981" y="3953764"/>
            <a:ext cx="93979" cy="164338"/>
          </a:xfrm>
          <a:custGeom>
            <a:avLst/>
            <a:gdLst>
              <a:gd name="connsiteX0" fmla="*/ 0 w 93979"/>
              <a:gd name="connsiteY0" fmla="*/ 0 h 164338"/>
              <a:gd name="connsiteX1" fmla="*/ 31876 w 93979"/>
              <a:gd name="connsiteY1" fmla="*/ 0 h 164338"/>
              <a:gd name="connsiteX2" fmla="*/ 31876 w 93979"/>
              <a:gd name="connsiteY2" fmla="*/ 137921 h 164338"/>
              <a:gd name="connsiteX3" fmla="*/ 93979 w 93979"/>
              <a:gd name="connsiteY3" fmla="*/ 137921 h 164338"/>
              <a:gd name="connsiteX4" fmla="*/ 93979 w 93979"/>
              <a:gd name="connsiteY4" fmla="*/ 164338 h 164338"/>
              <a:gd name="connsiteX5" fmla="*/ 0 w 93979"/>
              <a:gd name="connsiteY5" fmla="*/ 164338 h 164338"/>
              <a:gd name="connsiteX6" fmla="*/ 0 w 93979"/>
              <a:gd name="connsiteY6" fmla="*/ 0 h 164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3979" h="164338">
                <a:moveTo>
                  <a:pt x="0" y="0"/>
                </a:moveTo>
                <a:lnTo>
                  <a:pt x="31876" y="0"/>
                </a:lnTo>
                <a:lnTo>
                  <a:pt x="31876" y="137921"/>
                </a:lnTo>
                <a:lnTo>
                  <a:pt x="93979" y="137921"/>
                </a:lnTo>
                <a:lnTo>
                  <a:pt x="93979" y="164338"/>
                </a:lnTo>
                <a:lnTo>
                  <a:pt x="0" y="164338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03526" y="3953764"/>
            <a:ext cx="62356" cy="201548"/>
          </a:xfrm>
          <a:custGeom>
            <a:avLst/>
            <a:gdLst>
              <a:gd name="connsiteX0" fmla="*/ 36702 w 62356"/>
              <a:gd name="connsiteY0" fmla="*/ 0 h 201548"/>
              <a:gd name="connsiteX1" fmla="*/ 62356 w 62356"/>
              <a:gd name="connsiteY1" fmla="*/ 0 h 201548"/>
              <a:gd name="connsiteX2" fmla="*/ 27304 w 62356"/>
              <a:gd name="connsiteY2" fmla="*/ 101472 h 201548"/>
              <a:gd name="connsiteX3" fmla="*/ 62356 w 62356"/>
              <a:gd name="connsiteY3" fmla="*/ 201548 h 201548"/>
              <a:gd name="connsiteX4" fmla="*/ 36702 w 62356"/>
              <a:gd name="connsiteY4" fmla="*/ 201548 h 201548"/>
              <a:gd name="connsiteX5" fmla="*/ 0 w 62356"/>
              <a:gd name="connsiteY5" fmla="*/ 101600 h 201548"/>
              <a:gd name="connsiteX6" fmla="*/ 36702 w 62356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356" h="201548">
                <a:moveTo>
                  <a:pt x="36702" y="0"/>
                </a:moveTo>
                <a:lnTo>
                  <a:pt x="62356" y="0"/>
                </a:lnTo>
                <a:cubicBezTo>
                  <a:pt x="38988" y="30098"/>
                  <a:pt x="27304" y="64007"/>
                  <a:pt x="27304" y="101472"/>
                </a:cubicBezTo>
                <a:cubicBezTo>
                  <a:pt x="27304" y="138683"/>
                  <a:pt x="38988" y="172084"/>
                  <a:pt x="62356" y="201548"/>
                </a:cubicBezTo>
                <a:lnTo>
                  <a:pt x="36702" y="201548"/>
                </a:lnTo>
                <a:cubicBezTo>
                  <a:pt x="12191" y="174497"/>
                  <a:pt x="0" y="141223"/>
                  <a:pt x="0" y="101600"/>
                </a:cubicBezTo>
                <a:cubicBezTo>
                  <a:pt x="0" y="62865"/>
                  <a:pt x="12191" y="28955"/>
                  <a:pt x="36702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84221" y="3945382"/>
            <a:ext cx="36449" cy="33654"/>
          </a:xfrm>
          <a:custGeom>
            <a:avLst/>
            <a:gdLst>
              <a:gd name="connsiteX0" fmla="*/ 18161 w 36449"/>
              <a:gd name="connsiteY0" fmla="*/ 0 h 33654"/>
              <a:gd name="connsiteX1" fmla="*/ 31242 w 36449"/>
              <a:gd name="connsiteY1" fmla="*/ 4826 h 33654"/>
              <a:gd name="connsiteX2" fmla="*/ 36449 w 36449"/>
              <a:gd name="connsiteY2" fmla="*/ 16763 h 33654"/>
              <a:gd name="connsiteX3" fmla="*/ 31242 w 36449"/>
              <a:gd name="connsiteY3" fmla="*/ 28828 h 33654"/>
              <a:gd name="connsiteX4" fmla="*/ 18161 w 36449"/>
              <a:gd name="connsiteY4" fmla="*/ 33654 h 33654"/>
              <a:gd name="connsiteX5" fmla="*/ 5080 w 36449"/>
              <a:gd name="connsiteY5" fmla="*/ 28701 h 33654"/>
              <a:gd name="connsiteX6" fmla="*/ 0 w 36449"/>
              <a:gd name="connsiteY6" fmla="*/ 16763 h 33654"/>
              <a:gd name="connsiteX7" fmla="*/ 5080 w 36449"/>
              <a:gd name="connsiteY7" fmla="*/ 4826 h 33654"/>
              <a:gd name="connsiteX8" fmla="*/ 18161 w 36449"/>
              <a:gd name="connsiteY8" fmla="*/ 0 h 33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449" h="33654">
                <a:moveTo>
                  <a:pt x="18161" y="0"/>
                </a:moveTo>
                <a:cubicBezTo>
                  <a:pt x="23368" y="0"/>
                  <a:pt x="27685" y="1651"/>
                  <a:pt x="31242" y="4826"/>
                </a:cubicBezTo>
                <a:cubicBezTo>
                  <a:pt x="34670" y="7873"/>
                  <a:pt x="36449" y="11938"/>
                  <a:pt x="36449" y="16763"/>
                </a:cubicBezTo>
                <a:cubicBezTo>
                  <a:pt x="36449" y="21589"/>
                  <a:pt x="34670" y="25653"/>
                  <a:pt x="31242" y="28828"/>
                </a:cubicBezTo>
                <a:cubicBezTo>
                  <a:pt x="27813" y="32003"/>
                  <a:pt x="23495" y="33654"/>
                  <a:pt x="18161" y="33654"/>
                </a:cubicBezTo>
                <a:cubicBezTo>
                  <a:pt x="12826" y="33654"/>
                  <a:pt x="8508" y="32003"/>
                  <a:pt x="5080" y="28701"/>
                </a:cubicBezTo>
                <a:cubicBezTo>
                  <a:pt x="1651" y="25400"/>
                  <a:pt x="0" y="21462"/>
                  <a:pt x="0" y="16763"/>
                </a:cubicBezTo>
                <a:cubicBezTo>
                  <a:pt x="0" y="12064"/>
                  <a:pt x="1651" y="8001"/>
                  <a:pt x="5080" y="4826"/>
                </a:cubicBezTo>
                <a:cubicBezTo>
                  <a:pt x="8382" y="1651"/>
                  <a:pt x="12826" y="0"/>
                  <a:pt x="18161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3814" y="3944493"/>
            <a:ext cx="30987" cy="173608"/>
          </a:xfrm>
          <a:custGeom>
            <a:avLst/>
            <a:gdLst>
              <a:gd name="connsiteX0" fmla="*/ 15494 w 30987"/>
              <a:gd name="connsiteY0" fmla="*/ 0 h 173608"/>
              <a:gd name="connsiteX1" fmla="*/ 15494 w 30987"/>
              <a:gd name="connsiteY1" fmla="*/ 173608 h 1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987" h="173608">
                <a:moveTo>
                  <a:pt x="15494" y="0"/>
                </a:moveTo>
                <a:lnTo>
                  <a:pt x="15494" y="173608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52416" y="2343912"/>
            <a:ext cx="3823716" cy="2005584"/>
          </a:xfrm>
          <a:custGeom>
            <a:avLst/>
            <a:gdLst>
              <a:gd name="connsiteX0" fmla="*/ 12953 w 3823716"/>
              <a:gd name="connsiteY0" fmla="*/ 1992630 h 2005584"/>
              <a:gd name="connsiteX1" fmla="*/ 3810762 w 3823716"/>
              <a:gd name="connsiteY1" fmla="*/ 1992630 h 2005584"/>
              <a:gd name="connsiteX2" fmla="*/ 3810762 w 3823716"/>
              <a:gd name="connsiteY2" fmla="*/ 12954 h 2005584"/>
              <a:gd name="connsiteX3" fmla="*/ 12953 w 3823716"/>
              <a:gd name="connsiteY3" fmla="*/ 12954 h 2005584"/>
              <a:gd name="connsiteX4" fmla="*/ 12953 w 3823716"/>
              <a:gd name="connsiteY4" fmla="*/ 1992630 h 20055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3716" h="2005584">
                <a:moveTo>
                  <a:pt x="12953" y="1992630"/>
                </a:moveTo>
                <a:lnTo>
                  <a:pt x="3810762" y="1992630"/>
                </a:lnTo>
                <a:lnTo>
                  <a:pt x="3810762" y="12954"/>
                </a:lnTo>
                <a:lnTo>
                  <a:pt x="12953" y="12954"/>
                </a:lnTo>
                <a:lnTo>
                  <a:pt x="12953" y="19926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4608" y="2356104"/>
            <a:ext cx="3797808" cy="432815"/>
          </a:xfrm>
          <a:custGeom>
            <a:avLst/>
            <a:gdLst>
              <a:gd name="connsiteX0" fmla="*/ 0 w 3797808"/>
              <a:gd name="connsiteY0" fmla="*/ 432815 h 432815"/>
              <a:gd name="connsiteX1" fmla="*/ 3797808 w 3797808"/>
              <a:gd name="connsiteY1" fmla="*/ 432815 h 432815"/>
              <a:gd name="connsiteX2" fmla="*/ 3797808 w 3797808"/>
              <a:gd name="connsiteY2" fmla="*/ 0 h 432815"/>
              <a:gd name="connsiteX3" fmla="*/ 0 w 3797808"/>
              <a:gd name="connsiteY3" fmla="*/ 0 h 432815"/>
              <a:gd name="connsiteX4" fmla="*/ 0 w 3797808"/>
              <a:gd name="connsiteY4" fmla="*/ 432815 h 432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97808" h="432815">
                <a:moveTo>
                  <a:pt x="0" y="432815"/>
                </a:moveTo>
                <a:lnTo>
                  <a:pt x="3797808" y="432815"/>
                </a:lnTo>
                <a:lnTo>
                  <a:pt x="3797808" y="0"/>
                </a:lnTo>
                <a:lnTo>
                  <a:pt x="0" y="0"/>
                </a:lnTo>
                <a:lnTo>
                  <a:pt x="0" y="432815"/>
                </a:lnTo>
              </a:path>
            </a:pathLst>
          </a:custGeom>
          <a:solidFill>
            <a:srgbClr val="1f74a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3487" y="2494915"/>
            <a:ext cx="62230" cy="201548"/>
          </a:xfrm>
          <a:custGeom>
            <a:avLst/>
            <a:gdLst>
              <a:gd name="connsiteX0" fmla="*/ 36576 w 62230"/>
              <a:gd name="connsiteY0" fmla="*/ 0 h 201548"/>
              <a:gd name="connsiteX1" fmla="*/ 62230 w 62230"/>
              <a:gd name="connsiteY1" fmla="*/ 0 h 201548"/>
              <a:gd name="connsiteX2" fmla="*/ 27178 w 62230"/>
              <a:gd name="connsiteY2" fmla="*/ 101345 h 201548"/>
              <a:gd name="connsiteX3" fmla="*/ 62230 w 62230"/>
              <a:gd name="connsiteY3" fmla="*/ 201548 h 201548"/>
              <a:gd name="connsiteX4" fmla="*/ 36576 w 62230"/>
              <a:gd name="connsiteY4" fmla="*/ 201548 h 201548"/>
              <a:gd name="connsiteX5" fmla="*/ 0 w 62230"/>
              <a:gd name="connsiteY5" fmla="*/ 101472 h 201548"/>
              <a:gd name="connsiteX6" fmla="*/ 36576 w 62230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230" h="201548">
                <a:moveTo>
                  <a:pt x="36576" y="0"/>
                </a:moveTo>
                <a:lnTo>
                  <a:pt x="62230" y="0"/>
                </a:lnTo>
                <a:cubicBezTo>
                  <a:pt x="38861" y="30098"/>
                  <a:pt x="27178" y="63880"/>
                  <a:pt x="27178" y="101345"/>
                </a:cubicBezTo>
                <a:cubicBezTo>
                  <a:pt x="27178" y="138556"/>
                  <a:pt x="38861" y="171957"/>
                  <a:pt x="62230" y="201548"/>
                </a:cubicBezTo>
                <a:lnTo>
                  <a:pt x="36576" y="201548"/>
                </a:lnTo>
                <a:cubicBezTo>
                  <a:pt x="12192" y="174497"/>
                  <a:pt x="0" y="141096"/>
                  <a:pt x="0" y="101472"/>
                </a:cubicBezTo>
                <a:cubicBezTo>
                  <a:pt x="0" y="62737"/>
                  <a:pt x="12192" y="28955"/>
                  <a:pt x="3657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9319" y="2539111"/>
            <a:ext cx="93472" cy="122936"/>
          </a:xfrm>
          <a:custGeom>
            <a:avLst/>
            <a:gdLst>
              <a:gd name="connsiteX0" fmla="*/ 64261 w 93472"/>
              <a:gd name="connsiteY0" fmla="*/ 0 h 122936"/>
              <a:gd name="connsiteX1" fmla="*/ 93472 w 93472"/>
              <a:gd name="connsiteY1" fmla="*/ 5588 h 122936"/>
              <a:gd name="connsiteX2" fmla="*/ 93472 w 93472"/>
              <a:gd name="connsiteY2" fmla="*/ 32893 h 122936"/>
              <a:gd name="connsiteX3" fmla="*/ 67310 w 93472"/>
              <a:gd name="connsiteY3" fmla="*/ 24129 h 122936"/>
              <a:gd name="connsiteX4" fmla="*/ 41275 w 93472"/>
              <a:gd name="connsiteY4" fmla="*/ 34417 h 122936"/>
              <a:gd name="connsiteX5" fmla="*/ 31369 w 93472"/>
              <a:gd name="connsiteY5" fmla="*/ 61976 h 122936"/>
              <a:gd name="connsiteX6" fmla="*/ 40640 w 93472"/>
              <a:gd name="connsiteY6" fmla="*/ 88900 h 122936"/>
              <a:gd name="connsiteX7" fmla="*/ 66167 w 93472"/>
              <a:gd name="connsiteY7" fmla="*/ 98679 h 122936"/>
              <a:gd name="connsiteX8" fmla="*/ 93472 w 93472"/>
              <a:gd name="connsiteY8" fmla="*/ 89661 h 122936"/>
              <a:gd name="connsiteX9" fmla="*/ 93472 w 93472"/>
              <a:gd name="connsiteY9" fmla="*/ 115443 h 122936"/>
              <a:gd name="connsiteX10" fmla="*/ 59055 w 93472"/>
              <a:gd name="connsiteY10" fmla="*/ 122936 h 122936"/>
              <a:gd name="connsiteX11" fmla="*/ 16256 w 93472"/>
              <a:gd name="connsiteY11" fmla="*/ 106679 h 122936"/>
              <a:gd name="connsiteX12" fmla="*/ 0 w 93472"/>
              <a:gd name="connsiteY12" fmla="*/ 64261 h 122936"/>
              <a:gd name="connsiteX13" fmla="*/ 17526 w 93472"/>
              <a:gd name="connsiteY13" fmla="*/ 17145 h 122936"/>
              <a:gd name="connsiteX14" fmla="*/ 64261 w 93472"/>
              <a:gd name="connsiteY14" fmla="*/ 0 h 1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3472" h="122936">
                <a:moveTo>
                  <a:pt x="64261" y="0"/>
                </a:moveTo>
                <a:cubicBezTo>
                  <a:pt x="76961" y="0"/>
                  <a:pt x="86741" y="1778"/>
                  <a:pt x="93472" y="5588"/>
                </a:cubicBezTo>
                <a:lnTo>
                  <a:pt x="93472" y="32893"/>
                </a:lnTo>
                <a:cubicBezTo>
                  <a:pt x="85597" y="27051"/>
                  <a:pt x="76834" y="24129"/>
                  <a:pt x="67310" y="24129"/>
                </a:cubicBezTo>
                <a:cubicBezTo>
                  <a:pt x="56515" y="24129"/>
                  <a:pt x="47752" y="27559"/>
                  <a:pt x="41275" y="34417"/>
                </a:cubicBezTo>
                <a:cubicBezTo>
                  <a:pt x="34671" y="41148"/>
                  <a:pt x="31369" y="50419"/>
                  <a:pt x="31369" y="61976"/>
                </a:cubicBezTo>
                <a:cubicBezTo>
                  <a:pt x="31369" y="73533"/>
                  <a:pt x="34544" y="82423"/>
                  <a:pt x="40640" y="88900"/>
                </a:cubicBezTo>
                <a:cubicBezTo>
                  <a:pt x="46863" y="95377"/>
                  <a:pt x="55372" y="98679"/>
                  <a:pt x="66167" y="98679"/>
                </a:cubicBezTo>
                <a:cubicBezTo>
                  <a:pt x="75565" y="98679"/>
                  <a:pt x="84709" y="95630"/>
                  <a:pt x="93472" y="89661"/>
                </a:cubicBezTo>
                <a:lnTo>
                  <a:pt x="93472" y="115443"/>
                </a:lnTo>
                <a:cubicBezTo>
                  <a:pt x="85090" y="120523"/>
                  <a:pt x="73533" y="122936"/>
                  <a:pt x="59055" y="122936"/>
                </a:cubicBezTo>
                <a:cubicBezTo>
                  <a:pt x="41402" y="122936"/>
                  <a:pt x="27178" y="117602"/>
                  <a:pt x="16256" y="106679"/>
                </a:cubicBezTo>
                <a:cubicBezTo>
                  <a:pt x="5334" y="95885"/>
                  <a:pt x="0" y="81788"/>
                  <a:pt x="0" y="64261"/>
                </a:cubicBezTo>
                <a:cubicBezTo>
                  <a:pt x="0" y="44323"/>
                  <a:pt x="5842" y="28575"/>
                  <a:pt x="17526" y="17145"/>
                </a:cubicBezTo>
                <a:cubicBezTo>
                  <a:pt x="29210" y="5715"/>
                  <a:pt x="44704" y="0"/>
                  <a:pt x="64261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4225" y="2539111"/>
            <a:ext cx="102234" cy="122936"/>
          </a:xfrm>
          <a:custGeom>
            <a:avLst/>
            <a:gdLst>
              <a:gd name="connsiteX0" fmla="*/ 54736 w 102234"/>
              <a:gd name="connsiteY0" fmla="*/ 0 h 122936"/>
              <a:gd name="connsiteX1" fmla="*/ 102234 w 102234"/>
              <a:gd name="connsiteY1" fmla="*/ 48133 h 122936"/>
              <a:gd name="connsiteX2" fmla="*/ 102234 w 102234"/>
              <a:gd name="connsiteY2" fmla="*/ 120015 h 122936"/>
              <a:gd name="connsiteX3" fmla="*/ 72644 w 102234"/>
              <a:gd name="connsiteY3" fmla="*/ 120015 h 122936"/>
              <a:gd name="connsiteX4" fmla="*/ 72644 w 102234"/>
              <a:gd name="connsiteY4" fmla="*/ 102743 h 122936"/>
              <a:gd name="connsiteX5" fmla="*/ 72009 w 102234"/>
              <a:gd name="connsiteY5" fmla="*/ 102743 h 122936"/>
              <a:gd name="connsiteX6" fmla="*/ 36829 w 102234"/>
              <a:gd name="connsiteY6" fmla="*/ 122936 h 122936"/>
              <a:gd name="connsiteX7" fmla="*/ 9906 w 102234"/>
              <a:gd name="connsiteY7" fmla="*/ 113410 h 122936"/>
              <a:gd name="connsiteX8" fmla="*/ 0 w 102234"/>
              <a:gd name="connsiteY8" fmla="*/ 87757 h 122936"/>
              <a:gd name="connsiteX9" fmla="*/ 40005 w 102234"/>
              <a:gd name="connsiteY9" fmla="*/ 48895 h 122936"/>
              <a:gd name="connsiteX10" fmla="*/ 72644 w 102234"/>
              <a:gd name="connsiteY10" fmla="*/ 44323 h 122936"/>
              <a:gd name="connsiteX11" fmla="*/ 50800 w 102234"/>
              <a:gd name="connsiteY11" fmla="*/ 21971 h 122936"/>
              <a:gd name="connsiteX12" fmla="*/ 11556 w 102234"/>
              <a:gd name="connsiteY12" fmla="*/ 35052 h 122936"/>
              <a:gd name="connsiteX13" fmla="*/ 11556 w 102234"/>
              <a:gd name="connsiteY13" fmla="*/ 10159 h 122936"/>
              <a:gd name="connsiteX14" fmla="*/ 32004 w 102234"/>
              <a:gd name="connsiteY14" fmla="*/ 2794 h 122936"/>
              <a:gd name="connsiteX15" fmla="*/ 54736 w 102234"/>
              <a:gd name="connsiteY15" fmla="*/ 0 h 1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2234" h="122936">
                <a:moveTo>
                  <a:pt x="54736" y="0"/>
                </a:moveTo>
                <a:cubicBezTo>
                  <a:pt x="86486" y="0"/>
                  <a:pt x="102234" y="16002"/>
                  <a:pt x="102234" y="48133"/>
                </a:cubicBezTo>
                <a:lnTo>
                  <a:pt x="102234" y="120015"/>
                </a:lnTo>
                <a:lnTo>
                  <a:pt x="72644" y="120015"/>
                </a:lnTo>
                <a:lnTo>
                  <a:pt x="72644" y="102743"/>
                </a:lnTo>
                <a:lnTo>
                  <a:pt x="72009" y="102743"/>
                </a:lnTo>
                <a:cubicBezTo>
                  <a:pt x="64134" y="116205"/>
                  <a:pt x="52451" y="122936"/>
                  <a:pt x="36829" y="122936"/>
                </a:cubicBezTo>
                <a:cubicBezTo>
                  <a:pt x="25527" y="122936"/>
                  <a:pt x="16636" y="119760"/>
                  <a:pt x="9906" y="113410"/>
                </a:cubicBezTo>
                <a:cubicBezTo>
                  <a:pt x="3302" y="107060"/>
                  <a:pt x="0" y="98552"/>
                  <a:pt x="0" y="87757"/>
                </a:cubicBezTo>
                <a:cubicBezTo>
                  <a:pt x="0" y="65405"/>
                  <a:pt x="13334" y="52451"/>
                  <a:pt x="40005" y="48895"/>
                </a:cubicBezTo>
                <a:lnTo>
                  <a:pt x="72644" y="44323"/>
                </a:lnTo>
                <a:cubicBezTo>
                  <a:pt x="72644" y="29464"/>
                  <a:pt x="65405" y="21971"/>
                  <a:pt x="50800" y="21971"/>
                </a:cubicBezTo>
                <a:cubicBezTo>
                  <a:pt x="36956" y="21971"/>
                  <a:pt x="23748" y="26289"/>
                  <a:pt x="11556" y="35052"/>
                </a:cubicBezTo>
                <a:lnTo>
                  <a:pt x="11556" y="10159"/>
                </a:lnTo>
                <a:cubicBezTo>
                  <a:pt x="16764" y="7111"/>
                  <a:pt x="23621" y="4698"/>
                  <a:pt x="32004" y="2794"/>
                </a:cubicBezTo>
                <a:cubicBezTo>
                  <a:pt x="40513" y="889"/>
                  <a:pt x="48006" y="0"/>
                  <a:pt x="5473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0865" y="2539111"/>
            <a:ext cx="102234" cy="122936"/>
          </a:xfrm>
          <a:custGeom>
            <a:avLst/>
            <a:gdLst>
              <a:gd name="connsiteX0" fmla="*/ 54736 w 102234"/>
              <a:gd name="connsiteY0" fmla="*/ 0 h 122936"/>
              <a:gd name="connsiteX1" fmla="*/ 102234 w 102234"/>
              <a:gd name="connsiteY1" fmla="*/ 48133 h 122936"/>
              <a:gd name="connsiteX2" fmla="*/ 102234 w 102234"/>
              <a:gd name="connsiteY2" fmla="*/ 120015 h 122936"/>
              <a:gd name="connsiteX3" fmla="*/ 72643 w 102234"/>
              <a:gd name="connsiteY3" fmla="*/ 120015 h 122936"/>
              <a:gd name="connsiteX4" fmla="*/ 72643 w 102234"/>
              <a:gd name="connsiteY4" fmla="*/ 102743 h 122936"/>
              <a:gd name="connsiteX5" fmla="*/ 72008 w 102234"/>
              <a:gd name="connsiteY5" fmla="*/ 102743 h 122936"/>
              <a:gd name="connsiteX6" fmla="*/ 36829 w 102234"/>
              <a:gd name="connsiteY6" fmla="*/ 122936 h 122936"/>
              <a:gd name="connsiteX7" fmla="*/ 9906 w 102234"/>
              <a:gd name="connsiteY7" fmla="*/ 113410 h 122936"/>
              <a:gd name="connsiteX8" fmla="*/ 0 w 102234"/>
              <a:gd name="connsiteY8" fmla="*/ 87757 h 122936"/>
              <a:gd name="connsiteX9" fmla="*/ 40004 w 102234"/>
              <a:gd name="connsiteY9" fmla="*/ 48895 h 122936"/>
              <a:gd name="connsiteX10" fmla="*/ 72643 w 102234"/>
              <a:gd name="connsiteY10" fmla="*/ 44323 h 122936"/>
              <a:gd name="connsiteX11" fmla="*/ 50800 w 102234"/>
              <a:gd name="connsiteY11" fmla="*/ 21971 h 122936"/>
              <a:gd name="connsiteX12" fmla="*/ 11556 w 102234"/>
              <a:gd name="connsiteY12" fmla="*/ 35052 h 122936"/>
              <a:gd name="connsiteX13" fmla="*/ 11556 w 102234"/>
              <a:gd name="connsiteY13" fmla="*/ 10159 h 122936"/>
              <a:gd name="connsiteX14" fmla="*/ 32004 w 102234"/>
              <a:gd name="connsiteY14" fmla="*/ 2794 h 122936"/>
              <a:gd name="connsiteX15" fmla="*/ 54736 w 102234"/>
              <a:gd name="connsiteY15" fmla="*/ 0 h 1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2234" h="122936">
                <a:moveTo>
                  <a:pt x="54736" y="0"/>
                </a:moveTo>
                <a:cubicBezTo>
                  <a:pt x="86486" y="0"/>
                  <a:pt x="102234" y="16002"/>
                  <a:pt x="102234" y="48133"/>
                </a:cubicBezTo>
                <a:lnTo>
                  <a:pt x="102234" y="120015"/>
                </a:lnTo>
                <a:lnTo>
                  <a:pt x="72643" y="120015"/>
                </a:lnTo>
                <a:lnTo>
                  <a:pt x="72643" y="102743"/>
                </a:lnTo>
                <a:lnTo>
                  <a:pt x="72008" y="102743"/>
                </a:lnTo>
                <a:cubicBezTo>
                  <a:pt x="64134" y="116205"/>
                  <a:pt x="52451" y="122936"/>
                  <a:pt x="36829" y="122936"/>
                </a:cubicBezTo>
                <a:cubicBezTo>
                  <a:pt x="25527" y="122936"/>
                  <a:pt x="16636" y="119760"/>
                  <a:pt x="9906" y="113410"/>
                </a:cubicBezTo>
                <a:cubicBezTo>
                  <a:pt x="3302" y="107060"/>
                  <a:pt x="0" y="98552"/>
                  <a:pt x="0" y="87757"/>
                </a:cubicBezTo>
                <a:cubicBezTo>
                  <a:pt x="0" y="65405"/>
                  <a:pt x="13334" y="52451"/>
                  <a:pt x="40004" y="48895"/>
                </a:cubicBezTo>
                <a:lnTo>
                  <a:pt x="72643" y="44323"/>
                </a:lnTo>
                <a:cubicBezTo>
                  <a:pt x="72643" y="29464"/>
                  <a:pt x="65404" y="21971"/>
                  <a:pt x="50800" y="21971"/>
                </a:cubicBezTo>
                <a:cubicBezTo>
                  <a:pt x="36956" y="21971"/>
                  <a:pt x="23748" y="26289"/>
                  <a:pt x="11556" y="35052"/>
                </a:cubicBezTo>
                <a:lnTo>
                  <a:pt x="11556" y="10159"/>
                </a:lnTo>
                <a:cubicBezTo>
                  <a:pt x="16764" y="7111"/>
                  <a:pt x="23621" y="4698"/>
                  <a:pt x="32004" y="2794"/>
                </a:cubicBezTo>
                <a:cubicBezTo>
                  <a:pt x="40512" y="889"/>
                  <a:pt x="48006" y="0"/>
                  <a:pt x="54736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6000" y="2506599"/>
            <a:ext cx="77596" cy="155321"/>
          </a:xfrm>
          <a:custGeom>
            <a:avLst/>
            <a:gdLst>
              <a:gd name="connsiteX0" fmla="*/ 50546 w 77596"/>
              <a:gd name="connsiteY0" fmla="*/ 0 h 155321"/>
              <a:gd name="connsiteX1" fmla="*/ 50546 w 77596"/>
              <a:gd name="connsiteY1" fmla="*/ 35306 h 155321"/>
              <a:gd name="connsiteX2" fmla="*/ 77596 w 77596"/>
              <a:gd name="connsiteY2" fmla="*/ 35306 h 155321"/>
              <a:gd name="connsiteX3" fmla="*/ 77596 w 77596"/>
              <a:gd name="connsiteY3" fmla="*/ 58928 h 155321"/>
              <a:gd name="connsiteX4" fmla="*/ 50546 w 77596"/>
              <a:gd name="connsiteY4" fmla="*/ 58928 h 155321"/>
              <a:gd name="connsiteX5" fmla="*/ 50546 w 77596"/>
              <a:gd name="connsiteY5" fmla="*/ 111760 h 155321"/>
              <a:gd name="connsiteX6" fmla="*/ 65785 w 77596"/>
              <a:gd name="connsiteY6" fmla="*/ 131191 h 155321"/>
              <a:gd name="connsiteX7" fmla="*/ 77596 w 77596"/>
              <a:gd name="connsiteY7" fmla="*/ 127508 h 155321"/>
              <a:gd name="connsiteX8" fmla="*/ 77596 w 77596"/>
              <a:gd name="connsiteY8" fmla="*/ 151383 h 155321"/>
              <a:gd name="connsiteX9" fmla="*/ 55498 w 77596"/>
              <a:gd name="connsiteY9" fmla="*/ 155321 h 155321"/>
              <a:gd name="connsiteX10" fmla="*/ 19431 w 77596"/>
              <a:gd name="connsiteY10" fmla="*/ 117221 h 155321"/>
              <a:gd name="connsiteX11" fmla="*/ 19431 w 77596"/>
              <a:gd name="connsiteY11" fmla="*/ 58928 h 155321"/>
              <a:gd name="connsiteX12" fmla="*/ 0 w 77596"/>
              <a:gd name="connsiteY12" fmla="*/ 58928 h 155321"/>
              <a:gd name="connsiteX13" fmla="*/ 0 w 77596"/>
              <a:gd name="connsiteY13" fmla="*/ 35306 h 155321"/>
              <a:gd name="connsiteX14" fmla="*/ 19431 w 77596"/>
              <a:gd name="connsiteY14" fmla="*/ 35306 h 155321"/>
              <a:gd name="connsiteX15" fmla="*/ 19431 w 77596"/>
              <a:gd name="connsiteY15" fmla="*/ 9017 h 155321"/>
              <a:gd name="connsiteX16" fmla="*/ 50546 w 77596"/>
              <a:gd name="connsiteY16" fmla="*/ 0 h 1553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77596" h="155321">
                <a:moveTo>
                  <a:pt x="50546" y="0"/>
                </a:moveTo>
                <a:lnTo>
                  <a:pt x="50546" y="35306"/>
                </a:lnTo>
                <a:lnTo>
                  <a:pt x="77596" y="35306"/>
                </a:lnTo>
                <a:lnTo>
                  <a:pt x="77596" y="58928"/>
                </a:lnTo>
                <a:lnTo>
                  <a:pt x="50546" y="58928"/>
                </a:lnTo>
                <a:lnTo>
                  <a:pt x="50546" y="111760"/>
                </a:lnTo>
                <a:cubicBezTo>
                  <a:pt x="50546" y="124714"/>
                  <a:pt x="55626" y="131191"/>
                  <a:pt x="65785" y="131191"/>
                </a:cubicBezTo>
                <a:cubicBezTo>
                  <a:pt x="69977" y="131191"/>
                  <a:pt x="74041" y="129921"/>
                  <a:pt x="77596" y="127508"/>
                </a:cubicBezTo>
                <a:lnTo>
                  <a:pt x="77596" y="151383"/>
                </a:lnTo>
                <a:cubicBezTo>
                  <a:pt x="72390" y="154051"/>
                  <a:pt x="65023" y="155321"/>
                  <a:pt x="55498" y="155321"/>
                </a:cubicBezTo>
                <a:cubicBezTo>
                  <a:pt x="31496" y="155321"/>
                  <a:pt x="19431" y="142621"/>
                  <a:pt x="19431" y="117221"/>
                </a:cubicBezTo>
                <a:lnTo>
                  <a:pt x="19431" y="58928"/>
                </a:lnTo>
                <a:lnTo>
                  <a:pt x="0" y="58928"/>
                </a:lnTo>
                <a:lnTo>
                  <a:pt x="0" y="35306"/>
                </a:lnTo>
                <a:lnTo>
                  <a:pt x="19431" y="35306"/>
                </a:lnTo>
                <a:lnTo>
                  <a:pt x="19431" y="9017"/>
                </a:lnTo>
                <a:lnTo>
                  <a:pt x="50546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66736" y="2494915"/>
            <a:ext cx="62610" cy="201548"/>
          </a:xfrm>
          <a:custGeom>
            <a:avLst/>
            <a:gdLst>
              <a:gd name="connsiteX0" fmla="*/ 0 w 62610"/>
              <a:gd name="connsiteY0" fmla="*/ 0 h 201548"/>
              <a:gd name="connsiteX1" fmla="*/ 25908 w 62610"/>
              <a:gd name="connsiteY1" fmla="*/ 0 h 201548"/>
              <a:gd name="connsiteX2" fmla="*/ 62610 w 62610"/>
              <a:gd name="connsiteY2" fmla="*/ 101472 h 201548"/>
              <a:gd name="connsiteX3" fmla="*/ 25781 w 62610"/>
              <a:gd name="connsiteY3" fmla="*/ 201548 h 201548"/>
              <a:gd name="connsiteX4" fmla="*/ 0 w 62610"/>
              <a:gd name="connsiteY4" fmla="*/ 201548 h 201548"/>
              <a:gd name="connsiteX5" fmla="*/ 35306 w 62610"/>
              <a:gd name="connsiteY5" fmla="*/ 101345 h 201548"/>
              <a:gd name="connsiteX6" fmla="*/ 0 w 62610"/>
              <a:gd name="connsiteY6" fmla="*/ 0 h 201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2610" h="201548">
                <a:moveTo>
                  <a:pt x="0" y="0"/>
                </a:moveTo>
                <a:lnTo>
                  <a:pt x="25908" y="0"/>
                </a:lnTo>
                <a:cubicBezTo>
                  <a:pt x="50418" y="29082"/>
                  <a:pt x="62610" y="62864"/>
                  <a:pt x="62610" y="101472"/>
                </a:cubicBezTo>
                <a:cubicBezTo>
                  <a:pt x="62610" y="140842"/>
                  <a:pt x="50418" y="174116"/>
                  <a:pt x="25781" y="201548"/>
                </a:cubicBezTo>
                <a:lnTo>
                  <a:pt x="0" y="201548"/>
                </a:lnTo>
                <a:cubicBezTo>
                  <a:pt x="23495" y="172465"/>
                  <a:pt x="35306" y="139191"/>
                  <a:pt x="35306" y="101345"/>
                </a:cubicBezTo>
                <a:cubicBezTo>
                  <a:pt x="35306" y="64007"/>
                  <a:pt x="23495" y="30225"/>
                  <a:pt x="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7527" y="2492120"/>
            <a:ext cx="126238" cy="169926"/>
          </a:xfrm>
          <a:custGeom>
            <a:avLst/>
            <a:gdLst>
              <a:gd name="connsiteX0" fmla="*/ 86360 w 126238"/>
              <a:gd name="connsiteY0" fmla="*/ 0 h 169926"/>
              <a:gd name="connsiteX1" fmla="*/ 126238 w 126238"/>
              <a:gd name="connsiteY1" fmla="*/ 6477 h 169926"/>
              <a:gd name="connsiteX2" fmla="*/ 126238 w 126238"/>
              <a:gd name="connsiteY2" fmla="*/ 37465 h 169926"/>
              <a:gd name="connsiteX3" fmla="*/ 88392 w 126238"/>
              <a:gd name="connsiteY3" fmla="*/ 27686 h 169926"/>
              <a:gd name="connsiteX4" fmla="*/ 48387 w 126238"/>
              <a:gd name="connsiteY4" fmla="*/ 43942 h 169926"/>
              <a:gd name="connsiteX5" fmla="*/ 33401 w 126238"/>
              <a:gd name="connsiteY5" fmla="*/ 86106 h 169926"/>
              <a:gd name="connsiteX6" fmla="*/ 47752 w 126238"/>
              <a:gd name="connsiteY6" fmla="*/ 127000 h 169926"/>
              <a:gd name="connsiteX7" fmla="*/ 85725 w 126238"/>
              <a:gd name="connsiteY7" fmla="*/ 142240 h 169926"/>
              <a:gd name="connsiteX8" fmla="*/ 126238 w 126238"/>
              <a:gd name="connsiteY8" fmla="*/ 131572 h 169926"/>
              <a:gd name="connsiteX9" fmla="*/ 126238 w 126238"/>
              <a:gd name="connsiteY9" fmla="*/ 160909 h 169926"/>
              <a:gd name="connsiteX10" fmla="*/ 79884 w 126238"/>
              <a:gd name="connsiteY10" fmla="*/ 169926 h 169926"/>
              <a:gd name="connsiteX11" fmla="*/ 21717 w 126238"/>
              <a:gd name="connsiteY11" fmla="*/ 147701 h 169926"/>
              <a:gd name="connsiteX12" fmla="*/ 0 w 126238"/>
              <a:gd name="connsiteY12" fmla="*/ 88392 h 169926"/>
              <a:gd name="connsiteX13" fmla="*/ 24130 w 126238"/>
              <a:gd name="connsiteY13" fmla="*/ 24765 h 169926"/>
              <a:gd name="connsiteX14" fmla="*/ 86360 w 126238"/>
              <a:gd name="connsiteY14" fmla="*/ 0 h 1699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26238" h="169926">
                <a:moveTo>
                  <a:pt x="86360" y="0"/>
                </a:moveTo>
                <a:cubicBezTo>
                  <a:pt x="102235" y="0"/>
                  <a:pt x="115570" y="2159"/>
                  <a:pt x="126238" y="6477"/>
                </a:cubicBezTo>
                <a:lnTo>
                  <a:pt x="126238" y="37465"/>
                </a:lnTo>
                <a:cubicBezTo>
                  <a:pt x="115189" y="30988"/>
                  <a:pt x="102489" y="27686"/>
                  <a:pt x="88392" y="27686"/>
                </a:cubicBezTo>
                <a:cubicBezTo>
                  <a:pt x="71756" y="27686"/>
                  <a:pt x="58420" y="33147"/>
                  <a:pt x="48387" y="43942"/>
                </a:cubicBezTo>
                <a:cubicBezTo>
                  <a:pt x="38481" y="54737"/>
                  <a:pt x="33401" y="68834"/>
                  <a:pt x="33401" y="86106"/>
                </a:cubicBezTo>
                <a:cubicBezTo>
                  <a:pt x="33401" y="103124"/>
                  <a:pt x="38227" y="116840"/>
                  <a:pt x="47752" y="127000"/>
                </a:cubicBezTo>
                <a:cubicBezTo>
                  <a:pt x="57277" y="137160"/>
                  <a:pt x="69977" y="142240"/>
                  <a:pt x="85725" y="142240"/>
                </a:cubicBezTo>
                <a:cubicBezTo>
                  <a:pt x="100711" y="142240"/>
                  <a:pt x="114300" y="138684"/>
                  <a:pt x="126238" y="131572"/>
                </a:cubicBezTo>
                <a:lnTo>
                  <a:pt x="126238" y="160909"/>
                </a:lnTo>
                <a:cubicBezTo>
                  <a:pt x="114427" y="166878"/>
                  <a:pt x="98934" y="169926"/>
                  <a:pt x="79884" y="169926"/>
                </a:cubicBezTo>
                <a:cubicBezTo>
                  <a:pt x="55499" y="169926"/>
                  <a:pt x="36069" y="162560"/>
                  <a:pt x="21717" y="147701"/>
                </a:cubicBezTo>
                <a:cubicBezTo>
                  <a:pt x="7239" y="132842"/>
                  <a:pt x="0" y="113030"/>
                  <a:pt x="0" y="88392"/>
                </a:cubicBezTo>
                <a:cubicBezTo>
                  <a:pt x="0" y="62484"/>
                  <a:pt x="8001" y="41275"/>
                  <a:pt x="24130" y="24765"/>
                </a:cubicBezTo>
                <a:cubicBezTo>
                  <a:pt x="40259" y="8255"/>
                  <a:pt x="61087" y="0"/>
                  <a:pt x="8636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0944" y="2485644"/>
            <a:ext cx="108077" cy="173482"/>
          </a:xfrm>
          <a:custGeom>
            <a:avLst/>
            <a:gdLst>
              <a:gd name="connsiteX0" fmla="*/ 0 w 108077"/>
              <a:gd name="connsiteY0" fmla="*/ 0 h 173482"/>
              <a:gd name="connsiteX1" fmla="*/ 31114 w 108077"/>
              <a:gd name="connsiteY1" fmla="*/ 0 h 173482"/>
              <a:gd name="connsiteX2" fmla="*/ 31114 w 108077"/>
              <a:gd name="connsiteY2" fmla="*/ 74295 h 173482"/>
              <a:gd name="connsiteX3" fmla="*/ 31495 w 108077"/>
              <a:gd name="connsiteY3" fmla="*/ 74295 h 173482"/>
              <a:gd name="connsiteX4" fmla="*/ 68325 w 108077"/>
              <a:gd name="connsiteY4" fmla="*/ 53466 h 173482"/>
              <a:gd name="connsiteX5" fmla="*/ 108077 w 108077"/>
              <a:gd name="connsiteY5" fmla="*/ 101472 h 173482"/>
              <a:gd name="connsiteX6" fmla="*/ 108077 w 108077"/>
              <a:gd name="connsiteY6" fmla="*/ 173482 h 173482"/>
              <a:gd name="connsiteX7" fmla="*/ 76961 w 108077"/>
              <a:gd name="connsiteY7" fmla="*/ 173482 h 173482"/>
              <a:gd name="connsiteX8" fmla="*/ 76961 w 108077"/>
              <a:gd name="connsiteY8" fmla="*/ 106680 h 173482"/>
              <a:gd name="connsiteX9" fmla="*/ 55752 w 108077"/>
              <a:gd name="connsiteY9" fmla="*/ 77596 h 173482"/>
              <a:gd name="connsiteX10" fmla="*/ 37972 w 108077"/>
              <a:gd name="connsiteY10" fmla="*/ 85852 h 173482"/>
              <a:gd name="connsiteX11" fmla="*/ 31114 w 108077"/>
              <a:gd name="connsiteY11" fmla="*/ 106680 h 173482"/>
              <a:gd name="connsiteX12" fmla="*/ 31114 w 108077"/>
              <a:gd name="connsiteY12" fmla="*/ 173482 h 173482"/>
              <a:gd name="connsiteX13" fmla="*/ 0 w 108077"/>
              <a:gd name="connsiteY13" fmla="*/ 173482 h 173482"/>
              <a:gd name="connsiteX14" fmla="*/ 0 w 108077"/>
              <a:gd name="connsiteY14" fmla="*/ 0 h 1734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8077" h="173482">
                <a:moveTo>
                  <a:pt x="0" y="0"/>
                </a:moveTo>
                <a:lnTo>
                  <a:pt x="31114" y="0"/>
                </a:lnTo>
                <a:lnTo>
                  <a:pt x="31114" y="74295"/>
                </a:lnTo>
                <a:lnTo>
                  <a:pt x="31495" y="74295"/>
                </a:lnTo>
                <a:cubicBezTo>
                  <a:pt x="40385" y="60325"/>
                  <a:pt x="52704" y="53466"/>
                  <a:pt x="68325" y="53466"/>
                </a:cubicBezTo>
                <a:cubicBezTo>
                  <a:pt x="94741" y="53466"/>
                  <a:pt x="108077" y="69469"/>
                  <a:pt x="108077" y="101472"/>
                </a:cubicBezTo>
                <a:lnTo>
                  <a:pt x="108077" y="173482"/>
                </a:lnTo>
                <a:lnTo>
                  <a:pt x="76961" y="173482"/>
                </a:lnTo>
                <a:lnTo>
                  <a:pt x="76961" y="106680"/>
                </a:lnTo>
                <a:cubicBezTo>
                  <a:pt x="76961" y="87376"/>
                  <a:pt x="69977" y="77596"/>
                  <a:pt x="55752" y="77596"/>
                </a:cubicBezTo>
                <a:cubicBezTo>
                  <a:pt x="48513" y="77596"/>
                  <a:pt x="42544" y="80391"/>
                  <a:pt x="37972" y="85852"/>
                </a:cubicBezTo>
                <a:cubicBezTo>
                  <a:pt x="33400" y="91313"/>
                  <a:pt x="31114" y="98297"/>
                  <a:pt x="31114" y="106680"/>
                </a:cubicBezTo>
                <a:lnTo>
                  <a:pt x="31114" y="173482"/>
                </a:lnTo>
                <a:lnTo>
                  <a:pt x="0" y="173482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2451100"/>
            <a:ext cx="4318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0" y="2476500"/>
            <a:ext cx="10541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91200" y="2451100"/>
            <a:ext cx="6477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29400" y="2476500"/>
            <a:ext cx="11049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" y="2819400"/>
            <a:ext cx="3695700" cy="55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3911600"/>
            <a:ext cx="660400" cy="22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98700" y="3937000"/>
            <a:ext cx="9017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89500" y="3048000"/>
            <a:ext cx="36449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95300" y="4254500"/>
            <a:ext cx="3657600" cy="55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02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팩터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(factor)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87500"/>
            <a:ext cx="63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549400"/>
            <a:ext cx="68580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명목형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대표하기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특별한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용도의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순서형도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범주형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라벨을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한번만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저장하여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“Levels=“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구문을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통하여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45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frame)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74800"/>
            <a:ext cx="63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919183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536700"/>
            <a:ext cx="3670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여러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맑은 고딕" pitchFamily="18" charset="0"/>
                <a:cs typeface="맑은 고딕" pitchFamily="18" charset="0"/>
              </a:rPr>
              <a:t>벡터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모여서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구조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벡터와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리스트의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측면을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둘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갖고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있음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5810" y="2573274"/>
            <a:ext cx="7705344" cy="288035"/>
          </a:xfrm>
          <a:custGeom>
            <a:avLst/>
            <a:gdLst>
              <a:gd name="connsiteX0" fmla="*/ 0 w 7705344"/>
              <a:gd name="connsiteY0" fmla="*/ 288035 h 288035"/>
              <a:gd name="connsiteX1" fmla="*/ 7705344 w 7705344"/>
              <a:gd name="connsiteY1" fmla="*/ 288035 h 288035"/>
              <a:gd name="connsiteX2" fmla="*/ 7705344 w 7705344"/>
              <a:gd name="connsiteY2" fmla="*/ 0 h 288035"/>
              <a:gd name="connsiteX3" fmla="*/ 0 w 7705344"/>
              <a:gd name="connsiteY3" fmla="*/ 0 h 288035"/>
              <a:gd name="connsiteX4" fmla="*/ 0 w 7705344"/>
              <a:gd name="connsiteY4" fmla="*/ 288035 h 288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5344" h="288035">
                <a:moveTo>
                  <a:pt x="0" y="288035"/>
                </a:moveTo>
                <a:lnTo>
                  <a:pt x="7705344" y="288035"/>
                </a:lnTo>
                <a:lnTo>
                  <a:pt x="7705344" y="0"/>
                </a:lnTo>
                <a:lnTo>
                  <a:pt x="0" y="0"/>
                </a:lnTo>
                <a:lnTo>
                  <a:pt x="0" y="288035"/>
                </a:lnTo>
              </a:path>
            </a:pathLst>
          </a:custGeom>
          <a:solidFill>
            <a:srgbClr val="eff6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856" y="2560320"/>
            <a:ext cx="7731252" cy="313943"/>
          </a:xfrm>
          <a:custGeom>
            <a:avLst/>
            <a:gdLst>
              <a:gd name="connsiteX0" fmla="*/ 12954 w 7731252"/>
              <a:gd name="connsiteY0" fmla="*/ 300989 h 313943"/>
              <a:gd name="connsiteX1" fmla="*/ 7718298 w 7731252"/>
              <a:gd name="connsiteY1" fmla="*/ 300989 h 313943"/>
              <a:gd name="connsiteX2" fmla="*/ 7718298 w 7731252"/>
              <a:gd name="connsiteY2" fmla="*/ 12954 h 313943"/>
              <a:gd name="connsiteX3" fmla="*/ 12954 w 7731252"/>
              <a:gd name="connsiteY3" fmla="*/ 12954 h 313943"/>
              <a:gd name="connsiteX4" fmla="*/ 12954 w 7731252"/>
              <a:gd name="connsiteY4" fmla="*/ 300989 h 313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31252" h="313943">
                <a:moveTo>
                  <a:pt x="12954" y="300989"/>
                </a:moveTo>
                <a:lnTo>
                  <a:pt x="7718298" y="300989"/>
                </a:lnTo>
                <a:lnTo>
                  <a:pt x="7718298" y="12954"/>
                </a:lnTo>
                <a:lnTo>
                  <a:pt x="12954" y="12954"/>
                </a:lnTo>
                <a:lnTo>
                  <a:pt x="12954" y="3009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856" y="2264664"/>
            <a:ext cx="7730744" cy="51816"/>
          </a:xfrm>
          <a:custGeom>
            <a:avLst/>
            <a:gdLst>
              <a:gd name="connsiteX0" fmla="*/ 12954 w 7730744"/>
              <a:gd name="connsiteY0" fmla="*/ 12954 h 51816"/>
              <a:gd name="connsiteX1" fmla="*/ 7717791 w 7730744"/>
              <a:gd name="connsiteY1" fmla="*/ 12954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30744" h="51816">
                <a:moveTo>
                  <a:pt x="12954" y="12954"/>
                </a:moveTo>
                <a:lnTo>
                  <a:pt x="7717791" y="12954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856" y="2264664"/>
            <a:ext cx="51816" cy="175895"/>
          </a:xfrm>
          <a:custGeom>
            <a:avLst/>
            <a:gdLst>
              <a:gd name="connsiteX0" fmla="*/ 12954 w 51816"/>
              <a:gd name="connsiteY0" fmla="*/ 12954 h 175895"/>
              <a:gd name="connsiteX1" fmla="*/ 12954 w 51816"/>
              <a:gd name="connsiteY1" fmla="*/ 162941 h 175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6" h="175895">
                <a:moveTo>
                  <a:pt x="12954" y="12954"/>
                </a:moveTo>
                <a:lnTo>
                  <a:pt x="12954" y="162941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8200" y="2264664"/>
            <a:ext cx="51816" cy="175895"/>
          </a:xfrm>
          <a:custGeom>
            <a:avLst/>
            <a:gdLst>
              <a:gd name="connsiteX0" fmla="*/ 12954 w 51816"/>
              <a:gd name="connsiteY0" fmla="*/ 12954 h 175895"/>
              <a:gd name="connsiteX1" fmla="*/ 12954 w 51816"/>
              <a:gd name="connsiteY1" fmla="*/ 162941 h 175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6" h="175895">
                <a:moveTo>
                  <a:pt x="12954" y="12954"/>
                </a:moveTo>
                <a:lnTo>
                  <a:pt x="12954" y="162941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06012" y="2020824"/>
            <a:ext cx="54355" cy="98043"/>
          </a:xfrm>
          <a:custGeom>
            <a:avLst/>
            <a:gdLst>
              <a:gd name="connsiteX0" fmla="*/ 0 w 54355"/>
              <a:gd name="connsiteY0" fmla="*/ 0 h 98043"/>
              <a:gd name="connsiteX1" fmla="*/ 13589 w 54355"/>
              <a:gd name="connsiteY1" fmla="*/ 0 h 98043"/>
              <a:gd name="connsiteX2" fmla="*/ 25272 w 54355"/>
              <a:gd name="connsiteY2" fmla="*/ 253 h 98043"/>
              <a:gd name="connsiteX3" fmla="*/ 30860 w 54355"/>
              <a:gd name="connsiteY3" fmla="*/ 1396 h 98043"/>
              <a:gd name="connsiteX4" fmla="*/ 32258 w 54355"/>
              <a:gd name="connsiteY4" fmla="*/ 3555 h 98043"/>
              <a:gd name="connsiteX5" fmla="*/ 31241 w 54355"/>
              <a:gd name="connsiteY5" fmla="*/ 7111 h 98043"/>
              <a:gd name="connsiteX6" fmla="*/ 29845 w 54355"/>
              <a:gd name="connsiteY6" fmla="*/ 11302 h 98043"/>
              <a:gd name="connsiteX7" fmla="*/ 29209 w 54355"/>
              <a:gd name="connsiteY7" fmla="*/ 16636 h 98043"/>
              <a:gd name="connsiteX8" fmla="*/ 29209 w 54355"/>
              <a:gd name="connsiteY8" fmla="*/ 44703 h 98043"/>
              <a:gd name="connsiteX9" fmla="*/ 54355 w 54355"/>
              <a:gd name="connsiteY9" fmla="*/ 44703 h 98043"/>
              <a:gd name="connsiteX10" fmla="*/ 54355 w 54355"/>
              <a:gd name="connsiteY10" fmla="*/ 70484 h 98043"/>
              <a:gd name="connsiteX11" fmla="*/ 29209 w 54355"/>
              <a:gd name="connsiteY11" fmla="*/ 70484 h 98043"/>
              <a:gd name="connsiteX12" fmla="*/ 29209 w 54355"/>
              <a:gd name="connsiteY12" fmla="*/ 98043 h 98043"/>
              <a:gd name="connsiteX13" fmla="*/ 0 w 54355"/>
              <a:gd name="connsiteY13" fmla="*/ 98043 h 98043"/>
              <a:gd name="connsiteX14" fmla="*/ 0 w 54355"/>
              <a:gd name="connsiteY14" fmla="*/ 0 h 98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54355" h="98043">
                <a:moveTo>
                  <a:pt x="0" y="0"/>
                </a:moveTo>
                <a:lnTo>
                  <a:pt x="13589" y="0"/>
                </a:lnTo>
                <a:cubicBezTo>
                  <a:pt x="18796" y="0"/>
                  <a:pt x="22605" y="126"/>
                  <a:pt x="25272" y="253"/>
                </a:cubicBezTo>
                <a:cubicBezTo>
                  <a:pt x="27940" y="507"/>
                  <a:pt x="29717" y="888"/>
                  <a:pt x="30860" y="1396"/>
                </a:cubicBezTo>
                <a:cubicBezTo>
                  <a:pt x="31750" y="1904"/>
                  <a:pt x="32258" y="2666"/>
                  <a:pt x="32258" y="3555"/>
                </a:cubicBezTo>
                <a:cubicBezTo>
                  <a:pt x="32258" y="4190"/>
                  <a:pt x="31877" y="5460"/>
                  <a:pt x="31241" y="7111"/>
                </a:cubicBezTo>
                <a:cubicBezTo>
                  <a:pt x="30607" y="8889"/>
                  <a:pt x="30098" y="10286"/>
                  <a:pt x="29845" y="11302"/>
                </a:cubicBezTo>
                <a:cubicBezTo>
                  <a:pt x="29463" y="13080"/>
                  <a:pt x="29209" y="14858"/>
                  <a:pt x="29209" y="16636"/>
                </a:cubicBezTo>
                <a:lnTo>
                  <a:pt x="29209" y="44703"/>
                </a:lnTo>
                <a:lnTo>
                  <a:pt x="54355" y="44703"/>
                </a:lnTo>
                <a:lnTo>
                  <a:pt x="54355" y="70484"/>
                </a:lnTo>
                <a:lnTo>
                  <a:pt x="29209" y="70484"/>
                </a:lnTo>
                <a:lnTo>
                  <a:pt x="29209" y="98043"/>
                </a:lnTo>
                <a:lnTo>
                  <a:pt x="0" y="98043"/>
                </a:lnTo>
                <a:lnTo>
                  <a:pt x="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4744" y="2020824"/>
            <a:ext cx="68961" cy="119379"/>
          </a:xfrm>
          <a:custGeom>
            <a:avLst/>
            <a:gdLst>
              <a:gd name="connsiteX0" fmla="*/ 37211 w 68961"/>
              <a:gd name="connsiteY0" fmla="*/ 0 h 119379"/>
              <a:gd name="connsiteX1" fmla="*/ 53213 w 68961"/>
              <a:gd name="connsiteY1" fmla="*/ 0 h 119379"/>
              <a:gd name="connsiteX2" fmla="*/ 68707 w 68961"/>
              <a:gd name="connsiteY2" fmla="*/ 1269 h 119379"/>
              <a:gd name="connsiteX3" fmla="*/ 68961 w 68961"/>
              <a:gd name="connsiteY3" fmla="*/ 6730 h 119379"/>
              <a:gd name="connsiteX4" fmla="*/ 67310 w 68961"/>
              <a:gd name="connsiteY4" fmla="*/ 11048 h 119379"/>
              <a:gd name="connsiteX5" fmla="*/ 66548 w 68961"/>
              <a:gd name="connsiteY5" fmla="*/ 17017 h 119379"/>
              <a:gd name="connsiteX6" fmla="*/ 66548 w 68961"/>
              <a:gd name="connsiteY6" fmla="*/ 119379 h 119379"/>
              <a:gd name="connsiteX7" fmla="*/ 37211 w 68961"/>
              <a:gd name="connsiteY7" fmla="*/ 119379 h 119379"/>
              <a:gd name="connsiteX8" fmla="*/ 37211 w 68961"/>
              <a:gd name="connsiteY8" fmla="*/ 64388 h 119379"/>
              <a:gd name="connsiteX9" fmla="*/ 0 w 68961"/>
              <a:gd name="connsiteY9" fmla="*/ 64388 h 119379"/>
              <a:gd name="connsiteX10" fmla="*/ 0 w 68961"/>
              <a:gd name="connsiteY10" fmla="*/ 40385 h 119379"/>
              <a:gd name="connsiteX11" fmla="*/ 37211 w 68961"/>
              <a:gd name="connsiteY11" fmla="*/ 40385 h 119379"/>
              <a:gd name="connsiteX12" fmla="*/ 37211 w 68961"/>
              <a:gd name="connsiteY12" fmla="*/ 0 h 1193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8961" h="119379">
                <a:moveTo>
                  <a:pt x="37211" y="0"/>
                </a:moveTo>
                <a:lnTo>
                  <a:pt x="53213" y="0"/>
                </a:lnTo>
                <a:cubicBezTo>
                  <a:pt x="61976" y="0"/>
                  <a:pt x="67183" y="380"/>
                  <a:pt x="68707" y="1269"/>
                </a:cubicBezTo>
                <a:cubicBezTo>
                  <a:pt x="69977" y="2031"/>
                  <a:pt x="70104" y="3809"/>
                  <a:pt x="68961" y="6730"/>
                </a:cubicBezTo>
                <a:cubicBezTo>
                  <a:pt x="68072" y="8508"/>
                  <a:pt x="67564" y="9905"/>
                  <a:pt x="67310" y="11048"/>
                </a:cubicBezTo>
                <a:cubicBezTo>
                  <a:pt x="66802" y="13080"/>
                  <a:pt x="66548" y="15112"/>
                  <a:pt x="66548" y="17017"/>
                </a:cubicBezTo>
                <a:lnTo>
                  <a:pt x="66548" y="119379"/>
                </a:lnTo>
                <a:lnTo>
                  <a:pt x="37211" y="119379"/>
                </a:lnTo>
                <a:lnTo>
                  <a:pt x="37211" y="64388"/>
                </a:lnTo>
                <a:lnTo>
                  <a:pt x="0" y="64388"/>
                </a:lnTo>
                <a:lnTo>
                  <a:pt x="0" y="40385"/>
                </a:lnTo>
                <a:lnTo>
                  <a:pt x="37211" y="40385"/>
                </a:lnTo>
                <a:lnTo>
                  <a:pt x="37211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94248" y="2016125"/>
            <a:ext cx="57022" cy="189357"/>
          </a:xfrm>
          <a:custGeom>
            <a:avLst/>
            <a:gdLst>
              <a:gd name="connsiteX0" fmla="*/ 0 w 57022"/>
              <a:gd name="connsiteY0" fmla="*/ 0 h 189357"/>
              <a:gd name="connsiteX1" fmla="*/ 21970 w 57022"/>
              <a:gd name="connsiteY1" fmla="*/ 0 h 189357"/>
              <a:gd name="connsiteX2" fmla="*/ 46608 w 57022"/>
              <a:gd name="connsiteY2" fmla="*/ 44069 h 189357"/>
              <a:gd name="connsiteX3" fmla="*/ 57022 w 57022"/>
              <a:gd name="connsiteY3" fmla="*/ 94995 h 189357"/>
              <a:gd name="connsiteX4" fmla="*/ 46735 w 57022"/>
              <a:gd name="connsiteY4" fmla="*/ 148463 h 189357"/>
              <a:gd name="connsiteX5" fmla="*/ 21970 w 57022"/>
              <a:gd name="connsiteY5" fmla="*/ 189357 h 189357"/>
              <a:gd name="connsiteX6" fmla="*/ 0 w 57022"/>
              <a:gd name="connsiteY6" fmla="*/ 189357 h 189357"/>
              <a:gd name="connsiteX7" fmla="*/ 19303 w 57022"/>
              <a:gd name="connsiteY7" fmla="*/ 148590 h 189357"/>
              <a:gd name="connsiteX8" fmla="*/ 26542 w 57022"/>
              <a:gd name="connsiteY8" fmla="*/ 94995 h 189357"/>
              <a:gd name="connsiteX9" fmla="*/ 19303 w 57022"/>
              <a:gd name="connsiteY9" fmla="*/ 43688 h 189357"/>
              <a:gd name="connsiteX10" fmla="*/ 0 w 57022"/>
              <a:gd name="connsiteY10" fmla="*/ 0 h 189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022" h="189357">
                <a:moveTo>
                  <a:pt x="0" y="0"/>
                </a:moveTo>
                <a:lnTo>
                  <a:pt x="21970" y="0"/>
                </a:lnTo>
                <a:cubicBezTo>
                  <a:pt x="32511" y="14351"/>
                  <a:pt x="40639" y="29083"/>
                  <a:pt x="46608" y="44069"/>
                </a:cubicBezTo>
                <a:cubicBezTo>
                  <a:pt x="53593" y="61722"/>
                  <a:pt x="57022" y="78613"/>
                  <a:pt x="57022" y="94995"/>
                </a:cubicBezTo>
                <a:cubicBezTo>
                  <a:pt x="57022" y="114300"/>
                  <a:pt x="53593" y="132080"/>
                  <a:pt x="46735" y="148463"/>
                </a:cubicBezTo>
                <a:cubicBezTo>
                  <a:pt x="41528" y="160909"/>
                  <a:pt x="33273" y="174625"/>
                  <a:pt x="21970" y="189357"/>
                </a:cubicBezTo>
                <a:lnTo>
                  <a:pt x="0" y="189357"/>
                </a:lnTo>
                <a:cubicBezTo>
                  <a:pt x="9143" y="174116"/>
                  <a:pt x="15620" y="160527"/>
                  <a:pt x="19303" y="148590"/>
                </a:cubicBezTo>
                <a:cubicBezTo>
                  <a:pt x="24129" y="133476"/>
                  <a:pt x="26542" y="115570"/>
                  <a:pt x="26542" y="94995"/>
                </a:cubicBezTo>
                <a:cubicBezTo>
                  <a:pt x="26542" y="77215"/>
                  <a:pt x="24129" y="60071"/>
                  <a:pt x="19303" y="43688"/>
                </a:cubicBezTo>
                <a:cubicBezTo>
                  <a:pt x="14858" y="29336"/>
                  <a:pt x="8508" y="14732"/>
                  <a:pt x="0" y="0"/>
                </a:cubicBez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8665" y="2016125"/>
            <a:ext cx="56515" cy="189357"/>
          </a:xfrm>
          <a:custGeom>
            <a:avLst/>
            <a:gdLst>
              <a:gd name="connsiteX0" fmla="*/ 34544 w 56515"/>
              <a:gd name="connsiteY0" fmla="*/ 0 h 189357"/>
              <a:gd name="connsiteX1" fmla="*/ 56515 w 56515"/>
              <a:gd name="connsiteY1" fmla="*/ 0 h 189357"/>
              <a:gd name="connsiteX2" fmla="*/ 37338 w 56515"/>
              <a:gd name="connsiteY2" fmla="*/ 44069 h 189357"/>
              <a:gd name="connsiteX3" fmla="*/ 30479 w 56515"/>
              <a:gd name="connsiteY3" fmla="*/ 95122 h 189357"/>
              <a:gd name="connsiteX4" fmla="*/ 37592 w 56515"/>
              <a:gd name="connsiteY4" fmla="*/ 145795 h 189357"/>
              <a:gd name="connsiteX5" fmla="*/ 56515 w 56515"/>
              <a:gd name="connsiteY5" fmla="*/ 189357 h 189357"/>
              <a:gd name="connsiteX6" fmla="*/ 34544 w 56515"/>
              <a:gd name="connsiteY6" fmla="*/ 189357 h 189357"/>
              <a:gd name="connsiteX7" fmla="*/ 10286 w 56515"/>
              <a:gd name="connsiteY7" fmla="*/ 145415 h 189357"/>
              <a:gd name="connsiteX8" fmla="*/ 0 w 56515"/>
              <a:gd name="connsiteY8" fmla="*/ 95122 h 189357"/>
              <a:gd name="connsiteX9" fmla="*/ 9778 w 56515"/>
              <a:gd name="connsiteY9" fmla="*/ 44450 h 189357"/>
              <a:gd name="connsiteX10" fmla="*/ 34544 w 56515"/>
              <a:gd name="connsiteY10" fmla="*/ 0 h 189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6515" h="189357">
                <a:moveTo>
                  <a:pt x="34544" y="0"/>
                </a:moveTo>
                <a:lnTo>
                  <a:pt x="56515" y="0"/>
                </a:lnTo>
                <a:cubicBezTo>
                  <a:pt x="47878" y="14859"/>
                  <a:pt x="41402" y="29591"/>
                  <a:pt x="37338" y="44069"/>
                </a:cubicBezTo>
                <a:cubicBezTo>
                  <a:pt x="32766" y="60197"/>
                  <a:pt x="30479" y="77215"/>
                  <a:pt x="30479" y="95122"/>
                </a:cubicBezTo>
                <a:cubicBezTo>
                  <a:pt x="30479" y="112776"/>
                  <a:pt x="32766" y="129666"/>
                  <a:pt x="37592" y="145795"/>
                </a:cubicBezTo>
                <a:cubicBezTo>
                  <a:pt x="41783" y="159892"/>
                  <a:pt x="48133" y="174371"/>
                  <a:pt x="56515" y="189357"/>
                </a:cubicBezTo>
                <a:lnTo>
                  <a:pt x="34544" y="189357"/>
                </a:lnTo>
                <a:cubicBezTo>
                  <a:pt x="24129" y="175005"/>
                  <a:pt x="16002" y="160401"/>
                  <a:pt x="10286" y="145415"/>
                </a:cubicBezTo>
                <a:cubicBezTo>
                  <a:pt x="3428" y="128015"/>
                  <a:pt x="0" y="111252"/>
                  <a:pt x="0" y="95122"/>
                </a:cubicBezTo>
                <a:cubicBezTo>
                  <a:pt x="0" y="78740"/>
                  <a:pt x="3302" y="61849"/>
                  <a:pt x="9778" y="44450"/>
                </a:cubicBezTo>
                <a:cubicBezTo>
                  <a:pt x="15747" y="29336"/>
                  <a:pt x="24003" y="14477"/>
                  <a:pt x="34544" y="0"/>
                </a:cubicBez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25256" y="2953512"/>
            <a:ext cx="51816" cy="950848"/>
          </a:xfrm>
          <a:custGeom>
            <a:avLst/>
            <a:gdLst>
              <a:gd name="connsiteX0" fmla="*/ 12954 w 51816"/>
              <a:gd name="connsiteY0" fmla="*/ 12954 h 950848"/>
              <a:gd name="connsiteX1" fmla="*/ 12954 w 51816"/>
              <a:gd name="connsiteY1" fmla="*/ 937894 h 950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816" h="950848">
                <a:moveTo>
                  <a:pt x="12954" y="12954"/>
                </a:moveTo>
                <a:lnTo>
                  <a:pt x="12954" y="937894"/>
                </a:lnTo>
              </a:path>
            </a:pathLst>
          </a:custGeom>
          <a:ln w="25400">
            <a:solidFill>
              <a:srgbClr val="ec7d02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9620" y="2953512"/>
            <a:ext cx="160401" cy="51816"/>
          </a:xfrm>
          <a:custGeom>
            <a:avLst/>
            <a:gdLst>
              <a:gd name="connsiteX0" fmla="*/ 147447 w 160401"/>
              <a:gd name="connsiteY0" fmla="*/ 12954 h 51816"/>
              <a:gd name="connsiteX1" fmla="*/ 12954 w 160401"/>
              <a:gd name="connsiteY1" fmla="*/ 12954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401" h="51816">
                <a:moveTo>
                  <a:pt x="147447" y="12954"/>
                </a:moveTo>
                <a:lnTo>
                  <a:pt x="12954" y="12954"/>
                </a:lnTo>
              </a:path>
            </a:pathLst>
          </a:custGeom>
          <a:ln w="25400">
            <a:solidFill>
              <a:srgbClr val="ec7d02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89620" y="3878580"/>
            <a:ext cx="160401" cy="51816"/>
          </a:xfrm>
          <a:custGeom>
            <a:avLst/>
            <a:gdLst>
              <a:gd name="connsiteX0" fmla="*/ 147447 w 160401"/>
              <a:gd name="connsiteY0" fmla="*/ 12953 h 51816"/>
              <a:gd name="connsiteX1" fmla="*/ 12954 w 160401"/>
              <a:gd name="connsiteY1" fmla="*/ 12953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0401" h="51816">
                <a:moveTo>
                  <a:pt x="147447" y="12953"/>
                </a:moveTo>
                <a:lnTo>
                  <a:pt x="12954" y="12953"/>
                </a:lnTo>
              </a:path>
            </a:pathLst>
          </a:custGeom>
          <a:ln w="25400">
            <a:solidFill>
              <a:srgbClr val="ec7d02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32775" y="4023487"/>
            <a:ext cx="53721" cy="184784"/>
          </a:xfrm>
          <a:custGeom>
            <a:avLst/>
            <a:gdLst>
              <a:gd name="connsiteX0" fmla="*/ 24638 w 53721"/>
              <a:gd name="connsiteY0" fmla="*/ 0 h 184784"/>
              <a:gd name="connsiteX1" fmla="*/ 40640 w 53721"/>
              <a:gd name="connsiteY1" fmla="*/ 0 h 184784"/>
              <a:gd name="connsiteX2" fmla="*/ 53340 w 53721"/>
              <a:gd name="connsiteY2" fmla="*/ 1396 h 184784"/>
              <a:gd name="connsiteX3" fmla="*/ 53721 w 53721"/>
              <a:gd name="connsiteY3" fmla="*/ 6857 h 184784"/>
              <a:gd name="connsiteX4" fmla="*/ 52705 w 53721"/>
              <a:gd name="connsiteY4" fmla="*/ 10667 h 184784"/>
              <a:gd name="connsiteX5" fmla="*/ 52323 w 53721"/>
              <a:gd name="connsiteY5" fmla="*/ 15367 h 184784"/>
              <a:gd name="connsiteX6" fmla="*/ 52323 w 53721"/>
              <a:gd name="connsiteY6" fmla="*/ 184784 h 184784"/>
              <a:gd name="connsiteX7" fmla="*/ 24638 w 53721"/>
              <a:gd name="connsiteY7" fmla="*/ 184784 h 184784"/>
              <a:gd name="connsiteX8" fmla="*/ 24638 w 53721"/>
              <a:gd name="connsiteY8" fmla="*/ 88900 h 184784"/>
              <a:gd name="connsiteX9" fmla="*/ 0 w 53721"/>
              <a:gd name="connsiteY9" fmla="*/ 88900 h 184784"/>
              <a:gd name="connsiteX10" fmla="*/ 0 w 53721"/>
              <a:gd name="connsiteY10" fmla="*/ 64134 h 184784"/>
              <a:gd name="connsiteX11" fmla="*/ 24638 w 53721"/>
              <a:gd name="connsiteY11" fmla="*/ 64134 h 184784"/>
              <a:gd name="connsiteX12" fmla="*/ 24638 w 53721"/>
              <a:gd name="connsiteY12" fmla="*/ 0 h 184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3721" h="184784">
                <a:moveTo>
                  <a:pt x="24638" y="0"/>
                </a:moveTo>
                <a:lnTo>
                  <a:pt x="40640" y="0"/>
                </a:lnTo>
                <a:cubicBezTo>
                  <a:pt x="47625" y="0"/>
                  <a:pt x="51816" y="380"/>
                  <a:pt x="53340" y="1396"/>
                </a:cubicBezTo>
                <a:cubicBezTo>
                  <a:pt x="54356" y="2158"/>
                  <a:pt x="54482" y="3936"/>
                  <a:pt x="53721" y="6857"/>
                </a:cubicBezTo>
                <a:cubicBezTo>
                  <a:pt x="53213" y="8508"/>
                  <a:pt x="52832" y="9779"/>
                  <a:pt x="52705" y="10667"/>
                </a:cubicBezTo>
                <a:cubicBezTo>
                  <a:pt x="52451" y="12192"/>
                  <a:pt x="52323" y="13842"/>
                  <a:pt x="52323" y="15367"/>
                </a:cubicBezTo>
                <a:lnTo>
                  <a:pt x="52323" y="184784"/>
                </a:lnTo>
                <a:lnTo>
                  <a:pt x="24638" y="184784"/>
                </a:lnTo>
                <a:lnTo>
                  <a:pt x="24638" y="88900"/>
                </a:lnTo>
                <a:lnTo>
                  <a:pt x="0" y="88900"/>
                </a:lnTo>
                <a:lnTo>
                  <a:pt x="0" y="64134"/>
                </a:lnTo>
                <a:lnTo>
                  <a:pt x="24638" y="64134"/>
                </a:lnTo>
                <a:lnTo>
                  <a:pt x="24638" y="0"/>
                </a:ln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96021" y="4021708"/>
            <a:ext cx="30225" cy="189992"/>
          </a:xfrm>
          <a:custGeom>
            <a:avLst/>
            <a:gdLst>
              <a:gd name="connsiteX0" fmla="*/ 0 w 30225"/>
              <a:gd name="connsiteY0" fmla="*/ 0 h 189992"/>
              <a:gd name="connsiteX1" fmla="*/ 17905 w 30225"/>
              <a:gd name="connsiteY1" fmla="*/ 0 h 189992"/>
              <a:gd name="connsiteX2" fmla="*/ 30225 w 30225"/>
              <a:gd name="connsiteY2" fmla="*/ 1143 h 189992"/>
              <a:gd name="connsiteX3" fmla="*/ 30225 w 30225"/>
              <a:gd name="connsiteY3" fmla="*/ 5842 h 189992"/>
              <a:gd name="connsiteX4" fmla="*/ 29082 w 30225"/>
              <a:gd name="connsiteY4" fmla="*/ 9525 h 189992"/>
              <a:gd name="connsiteX5" fmla="*/ 28702 w 30225"/>
              <a:gd name="connsiteY5" fmla="*/ 13843 h 189992"/>
              <a:gd name="connsiteX6" fmla="*/ 28702 w 30225"/>
              <a:gd name="connsiteY6" fmla="*/ 189992 h 189992"/>
              <a:gd name="connsiteX7" fmla="*/ 0 w 30225"/>
              <a:gd name="connsiteY7" fmla="*/ 189992 h 189992"/>
              <a:gd name="connsiteX8" fmla="*/ 0 w 30225"/>
              <a:gd name="connsiteY8" fmla="*/ 0 h 189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0225" h="189992">
                <a:moveTo>
                  <a:pt x="0" y="0"/>
                </a:moveTo>
                <a:lnTo>
                  <a:pt x="17905" y="0"/>
                </a:lnTo>
                <a:cubicBezTo>
                  <a:pt x="24637" y="0"/>
                  <a:pt x="28828" y="381"/>
                  <a:pt x="30225" y="1143"/>
                </a:cubicBezTo>
                <a:cubicBezTo>
                  <a:pt x="31114" y="1778"/>
                  <a:pt x="31114" y="3429"/>
                  <a:pt x="30225" y="5842"/>
                </a:cubicBezTo>
                <a:cubicBezTo>
                  <a:pt x="29717" y="7366"/>
                  <a:pt x="29336" y="8509"/>
                  <a:pt x="29082" y="9525"/>
                </a:cubicBezTo>
                <a:cubicBezTo>
                  <a:pt x="28828" y="10922"/>
                  <a:pt x="28702" y="12319"/>
                  <a:pt x="28702" y="13843"/>
                </a:cubicBezTo>
                <a:lnTo>
                  <a:pt x="28702" y="189992"/>
                </a:lnTo>
                <a:lnTo>
                  <a:pt x="0" y="189992"/>
                </a:lnTo>
                <a:lnTo>
                  <a:pt x="0" y="0"/>
                </a:ln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93329" y="4021708"/>
            <a:ext cx="30225" cy="189992"/>
          </a:xfrm>
          <a:custGeom>
            <a:avLst/>
            <a:gdLst>
              <a:gd name="connsiteX0" fmla="*/ 0 w 30225"/>
              <a:gd name="connsiteY0" fmla="*/ 0 h 189992"/>
              <a:gd name="connsiteX1" fmla="*/ 17906 w 30225"/>
              <a:gd name="connsiteY1" fmla="*/ 0 h 189992"/>
              <a:gd name="connsiteX2" fmla="*/ 30225 w 30225"/>
              <a:gd name="connsiteY2" fmla="*/ 1143 h 189992"/>
              <a:gd name="connsiteX3" fmla="*/ 30225 w 30225"/>
              <a:gd name="connsiteY3" fmla="*/ 5842 h 189992"/>
              <a:gd name="connsiteX4" fmla="*/ 29082 w 30225"/>
              <a:gd name="connsiteY4" fmla="*/ 9525 h 189992"/>
              <a:gd name="connsiteX5" fmla="*/ 28702 w 30225"/>
              <a:gd name="connsiteY5" fmla="*/ 13843 h 189992"/>
              <a:gd name="connsiteX6" fmla="*/ 28702 w 30225"/>
              <a:gd name="connsiteY6" fmla="*/ 189992 h 189992"/>
              <a:gd name="connsiteX7" fmla="*/ 0 w 30225"/>
              <a:gd name="connsiteY7" fmla="*/ 189992 h 189992"/>
              <a:gd name="connsiteX8" fmla="*/ 0 w 30225"/>
              <a:gd name="connsiteY8" fmla="*/ 0 h 189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0225" h="189992">
                <a:moveTo>
                  <a:pt x="0" y="0"/>
                </a:moveTo>
                <a:lnTo>
                  <a:pt x="17906" y="0"/>
                </a:lnTo>
                <a:cubicBezTo>
                  <a:pt x="24638" y="0"/>
                  <a:pt x="28828" y="381"/>
                  <a:pt x="30225" y="1143"/>
                </a:cubicBezTo>
                <a:cubicBezTo>
                  <a:pt x="31115" y="1778"/>
                  <a:pt x="31115" y="3429"/>
                  <a:pt x="30225" y="5842"/>
                </a:cubicBezTo>
                <a:cubicBezTo>
                  <a:pt x="29717" y="7366"/>
                  <a:pt x="29336" y="8509"/>
                  <a:pt x="29082" y="9525"/>
                </a:cubicBezTo>
                <a:cubicBezTo>
                  <a:pt x="28828" y="10922"/>
                  <a:pt x="28702" y="12319"/>
                  <a:pt x="28702" y="13843"/>
                </a:cubicBezTo>
                <a:lnTo>
                  <a:pt x="28702" y="189992"/>
                </a:lnTo>
                <a:lnTo>
                  <a:pt x="0" y="189992"/>
                </a:lnTo>
                <a:lnTo>
                  <a:pt x="0" y="0"/>
                </a:ln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11896" y="4315333"/>
            <a:ext cx="108584" cy="145922"/>
          </a:xfrm>
          <a:custGeom>
            <a:avLst/>
            <a:gdLst>
              <a:gd name="connsiteX0" fmla="*/ 61975 w 108584"/>
              <a:gd name="connsiteY0" fmla="*/ 0 h 145922"/>
              <a:gd name="connsiteX1" fmla="*/ 94488 w 108584"/>
              <a:gd name="connsiteY1" fmla="*/ 14732 h 145922"/>
              <a:gd name="connsiteX2" fmla="*/ 108584 w 108584"/>
              <a:gd name="connsiteY2" fmla="*/ 59182 h 145922"/>
              <a:gd name="connsiteX3" fmla="*/ 97280 w 108584"/>
              <a:gd name="connsiteY3" fmla="*/ 102234 h 145922"/>
              <a:gd name="connsiteX4" fmla="*/ 61467 w 108584"/>
              <a:gd name="connsiteY4" fmla="*/ 121411 h 145922"/>
              <a:gd name="connsiteX5" fmla="*/ 39242 w 108584"/>
              <a:gd name="connsiteY5" fmla="*/ 114680 h 145922"/>
              <a:gd name="connsiteX6" fmla="*/ 29590 w 108584"/>
              <a:gd name="connsiteY6" fmla="*/ 103377 h 145922"/>
              <a:gd name="connsiteX7" fmla="*/ 29336 w 108584"/>
              <a:gd name="connsiteY7" fmla="*/ 103377 h 145922"/>
              <a:gd name="connsiteX8" fmla="*/ 29336 w 108584"/>
              <a:gd name="connsiteY8" fmla="*/ 145922 h 145922"/>
              <a:gd name="connsiteX9" fmla="*/ 0 w 108584"/>
              <a:gd name="connsiteY9" fmla="*/ 145922 h 145922"/>
              <a:gd name="connsiteX10" fmla="*/ 0 w 108584"/>
              <a:gd name="connsiteY10" fmla="*/ 3175 h 145922"/>
              <a:gd name="connsiteX11" fmla="*/ 28193 w 108584"/>
              <a:gd name="connsiteY11" fmla="*/ 3175 h 145922"/>
              <a:gd name="connsiteX12" fmla="*/ 28193 w 108584"/>
              <a:gd name="connsiteY12" fmla="*/ 19684 h 145922"/>
              <a:gd name="connsiteX13" fmla="*/ 28320 w 108584"/>
              <a:gd name="connsiteY13" fmla="*/ 19684 h 145922"/>
              <a:gd name="connsiteX14" fmla="*/ 39877 w 108584"/>
              <a:gd name="connsiteY14" fmla="*/ 6603 h 145922"/>
              <a:gd name="connsiteX15" fmla="*/ 61975 w 108584"/>
              <a:gd name="connsiteY15" fmla="*/ 0 h 145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08584" h="145922">
                <a:moveTo>
                  <a:pt x="61975" y="0"/>
                </a:moveTo>
                <a:cubicBezTo>
                  <a:pt x="75056" y="0"/>
                  <a:pt x="85851" y="4952"/>
                  <a:pt x="94488" y="14732"/>
                </a:cubicBezTo>
                <a:cubicBezTo>
                  <a:pt x="103885" y="25400"/>
                  <a:pt x="108584" y="40259"/>
                  <a:pt x="108584" y="59182"/>
                </a:cubicBezTo>
                <a:cubicBezTo>
                  <a:pt x="108584" y="76707"/>
                  <a:pt x="104775" y="90932"/>
                  <a:pt x="97280" y="102234"/>
                </a:cubicBezTo>
                <a:cubicBezTo>
                  <a:pt x="88772" y="114934"/>
                  <a:pt x="76834" y="121411"/>
                  <a:pt x="61467" y="121411"/>
                </a:cubicBezTo>
                <a:cubicBezTo>
                  <a:pt x="52450" y="121411"/>
                  <a:pt x="45084" y="119125"/>
                  <a:pt x="39242" y="114680"/>
                </a:cubicBezTo>
                <a:cubicBezTo>
                  <a:pt x="35940" y="112140"/>
                  <a:pt x="32765" y="108457"/>
                  <a:pt x="29590" y="103377"/>
                </a:cubicBezTo>
                <a:lnTo>
                  <a:pt x="29336" y="103377"/>
                </a:lnTo>
                <a:lnTo>
                  <a:pt x="29336" y="145922"/>
                </a:lnTo>
                <a:lnTo>
                  <a:pt x="0" y="145922"/>
                </a:lnTo>
                <a:lnTo>
                  <a:pt x="0" y="3175"/>
                </a:lnTo>
                <a:lnTo>
                  <a:pt x="28193" y="3175"/>
                </a:lnTo>
                <a:lnTo>
                  <a:pt x="28193" y="19684"/>
                </a:lnTo>
                <a:lnTo>
                  <a:pt x="28320" y="19684"/>
                </a:lnTo>
                <a:cubicBezTo>
                  <a:pt x="32130" y="13715"/>
                  <a:pt x="36067" y="9397"/>
                  <a:pt x="39877" y="6603"/>
                </a:cubicBezTo>
                <a:cubicBezTo>
                  <a:pt x="45973" y="2285"/>
                  <a:pt x="53339" y="0"/>
                  <a:pt x="61975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17586" y="4315333"/>
            <a:ext cx="160147" cy="117601"/>
          </a:xfrm>
          <a:custGeom>
            <a:avLst/>
            <a:gdLst>
              <a:gd name="connsiteX0" fmla="*/ 60579 w 160147"/>
              <a:gd name="connsiteY0" fmla="*/ 0 h 117601"/>
              <a:gd name="connsiteX1" fmla="*/ 79375 w 160147"/>
              <a:gd name="connsiteY1" fmla="*/ 4571 h 117601"/>
              <a:gd name="connsiteX2" fmla="*/ 91440 w 160147"/>
              <a:gd name="connsiteY2" fmla="*/ 18414 h 117601"/>
              <a:gd name="connsiteX3" fmla="*/ 92329 w 160147"/>
              <a:gd name="connsiteY3" fmla="*/ 17271 h 117601"/>
              <a:gd name="connsiteX4" fmla="*/ 102108 w 160147"/>
              <a:gd name="connsiteY4" fmla="*/ 6350 h 117601"/>
              <a:gd name="connsiteX5" fmla="*/ 121411 w 160147"/>
              <a:gd name="connsiteY5" fmla="*/ 0 h 117601"/>
              <a:gd name="connsiteX6" fmla="*/ 148844 w 160147"/>
              <a:gd name="connsiteY6" fmla="*/ 9778 h 117601"/>
              <a:gd name="connsiteX7" fmla="*/ 160147 w 160147"/>
              <a:gd name="connsiteY7" fmla="*/ 38607 h 117601"/>
              <a:gd name="connsiteX8" fmla="*/ 160147 w 160147"/>
              <a:gd name="connsiteY8" fmla="*/ 117601 h 117601"/>
              <a:gd name="connsiteX9" fmla="*/ 130810 w 160147"/>
              <a:gd name="connsiteY9" fmla="*/ 117601 h 117601"/>
              <a:gd name="connsiteX10" fmla="*/ 130810 w 160147"/>
              <a:gd name="connsiteY10" fmla="*/ 48133 h 117601"/>
              <a:gd name="connsiteX11" fmla="*/ 125857 w 160147"/>
              <a:gd name="connsiteY11" fmla="*/ 30479 h 117601"/>
              <a:gd name="connsiteX12" fmla="*/ 114681 w 160147"/>
              <a:gd name="connsiteY12" fmla="*/ 25653 h 117601"/>
              <a:gd name="connsiteX13" fmla="*/ 99187 w 160147"/>
              <a:gd name="connsiteY13" fmla="*/ 32130 h 117601"/>
              <a:gd name="connsiteX14" fmla="*/ 94615 w 160147"/>
              <a:gd name="connsiteY14" fmla="*/ 48895 h 117601"/>
              <a:gd name="connsiteX15" fmla="*/ 94615 w 160147"/>
              <a:gd name="connsiteY15" fmla="*/ 117601 h 117601"/>
              <a:gd name="connsiteX16" fmla="*/ 65785 w 160147"/>
              <a:gd name="connsiteY16" fmla="*/ 117601 h 117601"/>
              <a:gd name="connsiteX17" fmla="*/ 65785 w 160147"/>
              <a:gd name="connsiteY17" fmla="*/ 48767 h 117601"/>
              <a:gd name="connsiteX18" fmla="*/ 63372 w 160147"/>
              <a:gd name="connsiteY18" fmla="*/ 33527 h 117601"/>
              <a:gd name="connsiteX19" fmla="*/ 47752 w 160147"/>
              <a:gd name="connsiteY19" fmla="*/ 25653 h 117601"/>
              <a:gd name="connsiteX20" fmla="*/ 33273 w 160147"/>
              <a:gd name="connsiteY20" fmla="*/ 32130 h 117601"/>
              <a:gd name="connsiteX21" fmla="*/ 29337 w 160147"/>
              <a:gd name="connsiteY21" fmla="*/ 48005 h 117601"/>
              <a:gd name="connsiteX22" fmla="*/ 29337 w 160147"/>
              <a:gd name="connsiteY22" fmla="*/ 117601 h 117601"/>
              <a:gd name="connsiteX23" fmla="*/ 0 w 160147"/>
              <a:gd name="connsiteY23" fmla="*/ 117601 h 117601"/>
              <a:gd name="connsiteX24" fmla="*/ 0 w 160147"/>
              <a:gd name="connsiteY24" fmla="*/ 3175 h 117601"/>
              <a:gd name="connsiteX25" fmla="*/ 28321 w 160147"/>
              <a:gd name="connsiteY25" fmla="*/ 3175 h 117601"/>
              <a:gd name="connsiteX26" fmla="*/ 28321 w 160147"/>
              <a:gd name="connsiteY26" fmla="*/ 20065 h 117601"/>
              <a:gd name="connsiteX27" fmla="*/ 28575 w 160147"/>
              <a:gd name="connsiteY27" fmla="*/ 20065 h 117601"/>
              <a:gd name="connsiteX28" fmla="*/ 38608 w 160147"/>
              <a:gd name="connsiteY28" fmla="*/ 6984 h 117601"/>
              <a:gd name="connsiteX29" fmla="*/ 60579 w 160147"/>
              <a:gd name="connsiteY29" fmla="*/ 0 h 117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160147" h="117601">
                <a:moveTo>
                  <a:pt x="60579" y="0"/>
                </a:moveTo>
                <a:cubicBezTo>
                  <a:pt x="68326" y="0"/>
                  <a:pt x="74676" y="1523"/>
                  <a:pt x="79375" y="4571"/>
                </a:cubicBezTo>
                <a:cubicBezTo>
                  <a:pt x="83439" y="7238"/>
                  <a:pt x="87503" y="11810"/>
                  <a:pt x="91440" y="18414"/>
                </a:cubicBezTo>
                <a:lnTo>
                  <a:pt x="92329" y="17271"/>
                </a:lnTo>
                <a:cubicBezTo>
                  <a:pt x="95758" y="12446"/>
                  <a:pt x="98933" y="8762"/>
                  <a:pt x="102108" y="6350"/>
                </a:cubicBezTo>
                <a:cubicBezTo>
                  <a:pt x="107695" y="2159"/>
                  <a:pt x="114045" y="0"/>
                  <a:pt x="121411" y="0"/>
                </a:cubicBezTo>
                <a:cubicBezTo>
                  <a:pt x="132588" y="0"/>
                  <a:pt x="141731" y="3301"/>
                  <a:pt x="148844" y="9778"/>
                </a:cubicBezTo>
                <a:cubicBezTo>
                  <a:pt x="156337" y="16763"/>
                  <a:pt x="160147" y="26415"/>
                  <a:pt x="160147" y="38607"/>
                </a:cubicBezTo>
                <a:lnTo>
                  <a:pt x="160147" y="117601"/>
                </a:lnTo>
                <a:lnTo>
                  <a:pt x="130810" y="117601"/>
                </a:lnTo>
                <a:lnTo>
                  <a:pt x="130810" y="48133"/>
                </a:lnTo>
                <a:cubicBezTo>
                  <a:pt x="130810" y="40259"/>
                  <a:pt x="129158" y="34416"/>
                  <a:pt x="125857" y="30479"/>
                </a:cubicBezTo>
                <a:cubicBezTo>
                  <a:pt x="123190" y="27304"/>
                  <a:pt x="119380" y="25653"/>
                  <a:pt x="114681" y="25653"/>
                </a:cubicBezTo>
                <a:cubicBezTo>
                  <a:pt x="107695" y="25653"/>
                  <a:pt x="102489" y="27812"/>
                  <a:pt x="99187" y="32130"/>
                </a:cubicBezTo>
                <a:cubicBezTo>
                  <a:pt x="96139" y="36195"/>
                  <a:pt x="94615" y="41783"/>
                  <a:pt x="94615" y="48895"/>
                </a:cubicBezTo>
                <a:lnTo>
                  <a:pt x="94615" y="117601"/>
                </a:lnTo>
                <a:lnTo>
                  <a:pt x="65785" y="117601"/>
                </a:lnTo>
                <a:lnTo>
                  <a:pt x="65785" y="48767"/>
                </a:lnTo>
                <a:cubicBezTo>
                  <a:pt x="65658" y="41783"/>
                  <a:pt x="64770" y="36702"/>
                  <a:pt x="63372" y="33527"/>
                </a:cubicBezTo>
                <a:cubicBezTo>
                  <a:pt x="60706" y="28194"/>
                  <a:pt x="55498" y="25653"/>
                  <a:pt x="47752" y="25653"/>
                </a:cubicBezTo>
                <a:cubicBezTo>
                  <a:pt x="41148" y="25653"/>
                  <a:pt x="36321" y="27812"/>
                  <a:pt x="33273" y="32130"/>
                </a:cubicBezTo>
                <a:cubicBezTo>
                  <a:pt x="30607" y="35813"/>
                  <a:pt x="29337" y="41147"/>
                  <a:pt x="29337" y="48005"/>
                </a:cubicBezTo>
                <a:lnTo>
                  <a:pt x="29337" y="117601"/>
                </a:lnTo>
                <a:lnTo>
                  <a:pt x="0" y="117601"/>
                </a:lnTo>
                <a:lnTo>
                  <a:pt x="0" y="3175"/>
                </a:lnTo>
                <a:lnTo>
                  <a:pt x="28321" y="3175"/>
                </a:lnTo>
                <a:lnTo>
                  <a:pt x="28321" y="20065"/>
                </a:lnTo>
                <a:lnTo>
                  <a:pt x="28575" y="20065"/>
                </a:lnTo>
                <a:cubicBezTo>
                  <a:pt x="31241" y="14477"/>
                  <a:pt x="34671" y="10160"/>
                  <a:pt x="38608" y="6984"/>
                </a:cubicBezTo>
                <a:cubicBezTo>
                  <a:pt x="44450" y="2412"/>
                  <a:pt x="51816" y="0"/>
                  <a:pt x="60579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84617" y="4315333"/>
            <a:ext cx="104520" cy="121411"/>
          </a:xfrm>
          <a:custGeom>
            <a:avLst/>
            <a:gdLst>
              <a:gd name="connsiteX0" fmla="*/ 53720 w 104520"/>
              <a:gd name="connsiteY0" fmla="*/ 0 h 121411"/>
              <a:gd name="connsiteX1" fmla="*/ 81787 w 104520"/>
              <a:gd name="connsiteY1" fmla="*/ 5969 h 121411"/>
              <a:gd name="connsiteX2" fmla="*/ 98170 w 104520"/>
              <a:gd name="connsiteY2" fmla="*/ 33527 h 121411"/>
              <a:gd name="connsiteX3" fmla="*/ 98170 w 104520"/>
              <a:gd name="connsiteY3" fmla="*/ 95630 h 121411"/>
              <a:gd name="connsiteX4" fmla="*/ 99948 w 104520"/>
              <a:gd name="connsiteY4" fmla="*/ 108965 h 121411"/>
              <a:gd name="connsiteX5" fmla="*/ 104520 w 104520"/>
              <a:gd name="connsiteY5" fmla="*/ 113537 h 121411"/>
              <a:gd name="connsiteX6" fmla="*/ 104520 w 104520"/>
              <a:gd name="connsiteY6" fmla="*/ 117601 h 121411"/>
              <a:gd name="connsiteX7" fmla="*/ 73025 w 104520"/>
              <a:gd name="connsiteY7" fmla="*/ 117601 h 121411"/>
              <a:gd name="connsiteX8" fmla="*/ 71119 w 104520"/>
              <a:gd name="connsiteY8" fmla="*/ 111251 h 121411"/>
              <a:gd name="connsiteX9" fmla="*/ 70357 w 104520"/>
              <a:gd name="connsiteY9" fmla="*/ 104521 h 121411"/>
              <a:gd name="connsiteX10" fmla="*/ 57022 w 104520"/>
              <a:gd name="connsiteY10" fmla="*/ 115442 h 121411"/>
              <a:gd name="connsiteX11" fmla="*/ 34035 w 104520"/>
              <a:gd name="connsiteY11" fmla="*/ 121411 h 121411"/>
              <a:gd name="connsiteX12" fmla="*/ 10667 w 104520"/>
              <a:gd name="connsiteY12" fmla="*/ 113284 h 121411"/>
              <a:gd name="connsiteX13" fmla="*/ 0 w 104520"/>
              <a:gd name="connsiteY13" fmla="*/ 87502 h 121411"/>
              <a:gd name="connsiteX14" fmla="*/ 9270 w 104520"/>
              <a:gd name="connsiteY14" fmla="*/ 61848 h 121411"/>
              <a:gd name="connsiteX15" fmla="*/ 32511 w 104520"/>
              <a:gd name="connsiteY15" fmla="*/ 50672 h 121411"/>
              <a:gd name="connsiteX16" fmla="*/ 59054 w 104520"/>
              <a:gd name="connsiteY16" fmla="*/ 46735 h 121411"/>
              <a:gd name="connsiteX17" fmla="*/ 65913 w 104520"/>
              <a:gd name="connsiteY17" fmla="*/ 44196 h 121411"/>
              <a:gd name="connsiteX18" fmla="*/ 69468 w 104520"/>
              <a:gd name="connsiteY18" fmla="*/ 37846 h 121411"/>
              <a:gd name="connsiteX19" fmla="*/ 62610 w 104520"/>
              <a:gd name="connsiteY19" fmla="*/ 26415 h 121411"/>
              <a:gd name="connsiteX20" fmla="*/ 50291 w 104520"/>
              <a:gd name="connsiteY20" fmla="*/ 24384 h 121411"/>
              <a:gd name="connsiteX21" fmla="*/ 35814 w 104520"/>
              <a:gd name="connsiteY21" fmla="*/ 29717 h 121411"/>
              <a:gd name="connsiteX22" fmla="*/ 32130 w 104520"/>
              <a:gd name="connsiteY22" fmla="*/ 40385 h 121411"/>
              <a:gd name="connsiteX23" fmla="*/ 3809 w 104520"/>
              <a:gd name="connsiteY23" fmla="*/ 40385 h 121411"/>
              <a:gd name="connsiteX24" fmla="*/ 21208 w 104520"/>
              <a:gd name="connsiteY24" fmla="*/ 6984 h 121411"/>
              <a:gd name="connsiteX25" fmla="*/ 53720 w 104520"/>
              <a:gd name="connsiteY25" fmla="*/ 0 h 121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04520" h="121411">
                <a:moveTo>
                  <a:pt x="53720" y="0"/>
                </a:moveTo>
                <a:cubicBezTo>
                  <a:pt x="64642" y="0"/>
                  <a:pt x="74040" y="2032"/>
                  <a:pt x="81787" y="5969"/>
                </a:cubicBezTo>
                <a:cubicBezTo>
                  <a:pt x="92709" y="11810"/>
                  <a:pt x="98170" y="20954"/>
                  <a:pt x="98170" y="33527"/>
                </a:cubicBezTo>
                <a:lnTo>
                  <a:pt x="98170" y="95630"/>
                </a:lnTo>
                <a:cubicBezTo>
                  <a:pt x="98170" y="101726"/>
                  <a:pt x="98806" y="106171"/>
                  <a:pt x="99948" y="108965"/>
                </a:cubicBezTo>
                <a:cubicBezTo>
                  <a:pt x="100964" y="110871"/>
                  <a:pt x="102489" y="112395"/>
                  <a:pt x="104520" y="113537"/>
                </a:cubicBezTo>
                <a:lnTo>
                  <a:pt x="104520" y="117601"/>
                </a:lnTo>
                <a:lnTo>
                  <a:pt x="73025" y="117601"/>
                </a:lnTo>
                <a:cubicBezTo>
                  <a:pt x="72135" y="114934"/>
                  <a:pt x="71500" y="112902"/>
                  <a:pt x="71119" y="111251"/>
                </a:cubicBezTo>
                <a:cubicBezTo>
                  <a:pt x="70866" y="109727"/>
                  <a:pt x="70611" y="107441"/>
                  <a:pt x="70357" y="104521"/>
                </a:cubicBezTo>
                <a:cubicBezTo>
                  <a:pt x="65277" y="109600"/>
                  <a:pt x="60832" y="113157"/>
                  <a:pt x="57022" y="115442"/>
                </a:cubicBezTo>
                <a:cubicBezTo>
                  <a:pt x="50291" y="119379"/>
                  <a:pt x="42671" y="121411"/>
                  <a:pt x="34035" y="121411"/>
                </a:cubicBezTo>
                <a:cubicBezTo>
                  <a:pt x="24764" y="121411"/>
                  <a:pt x="16890" y="118745"/>
                  <a:pt x="10667" y="113284"/>
                </a:cubicBezTo>
                <a:cubicBezTo>
                  <a:pt x="3556" y="107187"/>
                  <a:pt x="0" y="98678"/>
                  <a:pt x="0" y="87502"/>
                </a:cubicBezTo>
                <a:cubicBezTo>
                  <a:pt x="0" y="76834"/>
                  <a:pt x="3175" y="68325"/>
                  <a:pt x="9270" y="61848"/>
                </a:cubicBezTo>
                <a:cubicBezTo>
                  <a:pt x="14858" y="55879"/>
                  <a:pt x="22606" y="52196"/>
                  <a:pt x="32511" y="50672"/>
                </a:cubicBezTo>
                <a:lnTo>
                  <a:pt x="59054" y="46735"/>
                </a:lnTo>
                <a:cubicBezTo>
                  <a:pt x="62102" y="46100"/>
                  <a:pt x="64389" y="45211"/>
                  <a:pt x="65913" y="44196"/>
                </a:cubicBezTo>
                <a:cubicBezTo>
                  <a:pt x="68326" y="42671"/>
                  <a:pt x="69468" y="40512"/>
                  <a:pt x="69468" y="37846"/>
                </a:cubicBezTo>
                <a:cubicBezTo>
                  <a:pt x="69468" y="32130"/>
                  <a:pt x="67182" y="28321"/>
                  <a:pt x="62610" y="26415"/>
                </a:cubicBezTo>
                <a:cubicBezTo>
                  <a:pt x="59817" y="25019"/>
                  <a:pt x="55752" y="24384"/>
                  <a:pt x="50291" y="24384"/>
                </a:cubicBezTo>
                <a:cubicBezTo>
                  <a:pt x="43560" y="24384"/>
                  <a:pt x="38734" y="26161"/>
                  <a:pt x="35814" y="29717"/>
                </a:cubicBezTo>
                <a:cubicBezTo>
                  <a:pt x="33654" y="32384"/>
                  <a:pt x="32384" y="35940"/>
                  <a:pt x="32130" y="40385"/>
                </a:cubicBezTo>
                <a:lnTo>
                  <a:pt x="3809" y="40385"/>
                </a:lnTo>
                <a:cubicBezTo>
                  <a:pt x="5206" y="24510"/>
                  <a:pt x="11048" y="13334"/>
                  <a:pt x="21208" y="6984"/>
                </a:cubicBezTo>
                <a:cubicBezTo>
                  <a:pt x="28702" y="2412"/>
                  <a:pt x="39496" y="0"/>
                  <a:pt x="53720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54188" y="4315333"/>
            <a:ext cx="110489" cy="117601"/>
          </a:xfrm>
          <a:custGeom>
            <a:avLst/>
            <a:gdLst>
              <a:gd name="connsiteX0" fmla="*/ 1143 w 110489"/>
              <a:gd name="connsiteY0" fmla="*/ 0 h 117601"/>
              <a:gd name="connsiteX1" fmla="*/ 37210 w 110489"/>
              <a:gd name="connsiteY1" fmla="*/ 0 h 117601"/>
              <a:gd name="connsiteX2" fmla="*/ 56006 w 110489"/>
              <a:gd name="connsiteY2" fmla="*/ 34671 h 117601"/>
              <a:gd name="connsiteX3" fmla="*/ 74803 w 110489"/>
              <a:gd name="connsiteY3" fmla="*/ 0 h 117601"/>
              <a:gd name="connsiteX4" fmla="*/ 109219 w 110489"/>
              <a:gd name="connsiteY4" fmla="*/ 0 h 117601"/>
              <a:gd name="connsiteX5" fmla="*/ 72643 w 110489"/>
              <a:gd name="connsiteY5" fmla="*/ 57276 h 117601"/>
              <a:gd name="connsiteX6" fmla="*/ 110489 w 110489"/>
              <a:gd name="connsiteY6" fmla="*/ 117601 h 117601"/>
              <a:gd name="connsiteX7" fmla="*/ 74295 w 110489"/>
              <a:gd name="connsiteY7" fmla="*/ 117601 h 117601"/>
              <a:gd name="connsiteX8" fmla="*/ 54864 w 110489"/>
              <a:gd name="connsiteY8" fmla="*/ 81152 h 117601"/>
              <a:gd name="connsiteX9" fmla="*/ 35433 w 110489"/>
              <a:gd name="connsiteY9" fmla="*/ 117601 h 117601"/>
              <a:gd name="connsiteX10" fmla="*/ 0 w 110489"/>
              <a:gd name="connsiteY10" fmla="*/ 117601 h 117601"/>
              <a:gd name="connsiteX11" fmla="*/ 37846 w 110489"/>
              <a:gd name="connsiteY11" fmla="*/ 57276 h 117601"/>
              <a:gd name="connsiteX12" fmla="*/ 1143 w 110489"/>
              <a:gd name="connsiteY12" fmla="*/ 0 h 117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10489" h="117601">
                <a:moveTo>
                  <a:pt x="1143" y="0"/>
                </a:moveTo>
                <a:lnTo>
                  <a:pt x="37210" y="0"/>
                </a:lnTo>
                <a:lnTo>
                  <a:pt x="56006" y="34671"/>
                </a:lnTo>
                <a:lnTo>
                  <a:pt x="74803" y="0"/>
                </a:lnTo>
                <a:lnTo>
                  <a:pt x="109219" y="0"/>
                </a:lnTo>
                <a:lnTo>
                  <a:pt x="72643" y="57276"/>
                </a:lnTo>
                <a:lnTo>
                  <a:pt x="110489" y="117601"/>
                </a:lnTo>
                <a:lnTo>
                  <a:pt x="74295" y="117601"/>
                </a:lnTo>
                <a:lnTo>
                  <a:pt x="54864" y="81152"/>
                </a:lnTo>
                <a:lnTo>
                  <a:pt x="35433" y="117601"/>
                </a:lnTo>
                <a:lnTo>
                  <a:pt x="0" y="117601"/>
                </a:lnTo>
                <a:lnTo>
                  <a:pt x="37846" y="57276"/>
                </a:lnTo>
                <a:lnTo>
                  <a:pt x="1143" y="0"/>
                </a:ln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30617" y="4315333"/>
            <a:ext cx="104520" cy="121411"/>
          </a:xfrm>
          <a:custGeom>
            <a:avLst/>
            <a:gdLst>
              <a:gd name="connsiteX0" fmla="*/ 52958 w 104520"/>
              <a:gd name="connsiteY0" fmla="*/ 0 h 121411"/>
              <a:gd name="connsiteX1" fmla="*/ 86994 w 104520"/>
              <a:gd name="connsiteY1" fmla="*/ 11937 h 121411"/>
              <a:gd name="connsiteX2" fmla="*/ 104520 w 104520"/>
              <a:gd name="connsiteY2" fmla="*/ 62991 h 121411"/>
              <a:gd name="connsiteX3" fmla="*/ 104520 w 104520"/>
              <a:gd name="connsiteY3" fmla="*/ 68960 h 121411"/>
              <a:gd name="connsiteX4" fmla="*/ 29336 w 104520"/>
              <a:gd name="connsiteY4" fmla="*/ 68960 h 121411"/>
              <a:gd name="connsiteX5" fmla="*/ 29336 w 104520"/>
              <a:gd name="connsiteY5" fmla="*/ 69722 h 121411"/>
              <a:gd name="connsiteX6" fmla="*/ 34544 w 104520"/>
              <a:gd name="connsiteY6" fmla="*/ 86740 h 121411"/>
              <a:gd name="connsiteX7" fmla="*/ 55117 w 104520"/>
              <a:gd name="connsiteY7" fmla="*/ 97027 h 121411"/>
              <a:gd name="connsiteX8" fmla="*/ 66420 w 104520"/>
              <a:gd name="connsiteY8" fmla="*/ 93725 h 121411"/>
              <a:gd name="connsiteX9" fmla="*/ 73914 w 104520"/>
              <a:gd name="connsiteY9" fmla="*/ 84327 h 121411"/>
              <a:gd name="connsiteX10" fmla="*/ 103631 w 104520"/>
              <a:gd name="connsiteY10" fmla="*/ 84327 h 121411"/>
              <a:gd name="connsiteX11" fmla="*/ 83439 w 104520"/>
              <a:gd name="connsiteY11" fmla="*/ 113029 h 121411"/>
              <a:gd name="connsiteX12" fmla="*/ 55117 w 104520"/>
              <a:gd name="connsiteY12" fmla="*/ 121411 h 121411"/>
              <a:gd name="connsiteX13" fmla="*/ 15875 w 104520"/>
              <a:gd name="connsiteY13" fmla="*/ 107569 h 121411"/>
              <a:gd name="connsiteX14" fmla="*/ 0 w 104520"/>
              <a:gd name="connsiteY14" fmla="*/ 58292 h 121411"/>
              <a:gd name="connsiteX15" fmla="*/ 8381 w 104520"/>
              <a:gd name="connsiteY15" fmla="*/ 23748 h 121411"/>
              <a:gd name="connsiteX16" fmla="*/ 52958 w 104520"/>
              <a:gd name="connsiteY16" fmla="*/ 0 h 121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04520" h="121411">
                <a:moveTo>
                  <a:pt x="52958" y="0"/>
                </a:moveTo>
                <a:cubicBezTo>
                  <a:pt x="66802" y="0"/>
                  <a:pt x="78104" y="4063"/>
                  <a:pt x="86994" y="11937"/>
                </a:cubicBezTo>
                <a:cubicBezTo>
                  <a:pt x="98679" y="22605"/>
                  <a:pt x="104520" y="39623"/>
                  <a:pt x="104520" y="62991"/>
                </a:cubicBezTo>
                <a:lnTo>
                  <a:pt x="104520" y="68960"/>
                </a:lnTo>
                <a:lnTo>
                  <a:pt x="29336" y="68960"/>
                </a:lnTo>
                <a:lnTo>
                  <a:pt x="29336" y="69722"/>
                </a:lnTo>
                <a:cubicBezTo>
                  <a:pt x="30352" y="77215"/>
                  <a:pt x="32130" y="82930"/>
                  <a:pt x="34544" y="86740"/>
                </a:cubicBezTo>
                <a:cubicBezTo>
                  <a:pt x="38607" y="93598"/>
                  <a:pt x="45466" y="97027"/>
                  <a:pt x="55117" y="97027"/>
                </a:cubicBezTo>
                <a:cubicBezTo>
                  <a:pt x="59181" y="97027"/>
                  <a:pt x="62991" y="95884"/>
                  <a:pt x="66420" y="93725"/>
                </a:cubicBezTo>
                <a:cubicBezTo>
                  <a:pt x="69977" y="91312"/>
                  <a:pt x="72390" y="88264"/>
                  <a:pt x="73914" y="84327"/>
                </a:cubicBezTo>
                <a:lnTo>
                  <a:pt x="103631" y="84327"/>
                </a:lnTo>
                <a:cubicBezTo>
                  <a:pt x="100076" y="97027"/>
                  <a:pt x="93344" y="106679"/>
                  <a:pt x="83439" y="113029"/>
                </a:cubicBezTo>
                <a:cubicBezTo>
                  <a:pt x="75183" y="118617"/>
                  <a:pt x="65785" y="121411"/>
                  <a:pt x="55117" y="121411"/>
                </a:cubicBezTo>
                <a:cubicBezTo>
                  <a:pt x="38354" y="121411"/>
                  <a:pt x="25272" y="116839"/>
                  <a:pt x="15875" y="107569"/>
                </a:cubicBezTo>
                <a:cubicBezTo>
                  <a:pt x="5333" y="96900"/>
                  <a:pt x="0" y="80390"/>
                  <a:pt x="0" y="58292"/>
                </a:cubicBezTo>
                <a:cubicBezTo>
                  <a:pt x="-127" y="45338"/>
                  <a:pt x="2667" y="33782"/>
                  <a:pt x="8381" y="23748"/>
                </a:cubicBezTo>
                <a:cubicBezTo>
                  <a:pt x="17398" y="8000"/>
                  <a:pt x="32130" y="0"/>
                  <a:pt x="52958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3120" y="4277741"/>
            <a:ext cx="29464" cy="155194"/>
          </a:xfrm>
          <a:custGeom>
            <a:avLst/>
            <a:gdLst>
              <a:gd name="connsiteX0" fmla="*/ 14732 w 29464"/>
              <a:gd name="connsiteY0" fmla="*/ 0 h 155194"/>
              <a:gd name="connsiteX1" fmla="*/ 14732 w 29464"/>
              <a:gd name="connsiteY1" fmla="*/ 155194 h 1551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464" h="155194">
                <a:moveTo>
                  <a:pt x="14732" y="0"/>
                </a:moveTo>
                <a:lnTo>
                  <a:pt x="14732" y="155194"/>
                </a:lnTo>
              </a:path>
            </a:pathLst>
          </a:custGeom>
          <a:ln w="38100">
            <a:solidFill>
              <a:srgbClr val="ec7d0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3747" y="4260723"/>
            <a:ext cx="56896" cy="189484"/>
          </a:xfrm>
          <a:custGeom>
            <a:avLst/>
            <a:gdLst>
              <a:gd name="connsiteX0" fmla="*/ 0 w 56896"/>
              <a:gd name="connsiteY0" fmla="*/ 0 h 189484"/>
              <a:gd name="connsiteX1" fmla="*/ 21970 w 56896"/>
              <a:gd name="connsiteY1" fmla="*/ 0 h 189484"/>
              <a:gd name="connsiteX2" fmla="*/ 46482 w 56896"/>
              <a:gd name="connsiteY2" fmla="*/ 44196 h 189484"/>
              <a:gd name="connsiteX3" fmla="*/ 56896 w 56896"/>
              <a:gd name="connsiteY3" fmla="*/ 94996 h 189484"/>
              <a:gd name="connsiteX4" fmla="*/ 46609 w 56896"/>
              <a:gd name="connsiteY4" fmla="*/ 148463 h 189484"/>
              <a:gd name="connsiteX5" fmla="*/ 21970 w 56896"/>
              <a:gd name="connsiteY5" fmla="*/ 189484 h 189484"/>
              <a:gd name="connsiteX6" fmla="*/ 0 w 56896"/>
              <a:gd name="connsiteY6" fmla="*/ 189484 h 189484"/>
              <a:gd name="connsiteX7" fmla="*/ 19177 w 56896"/>
              <a:gd name="connsiteY7" fmla="*/ 148717 h 189484"/>
              <a:gd name="connsiteX8" fmla="*/ 26416 w 56896"/>
              <a:gd name="connsiteY8" fmla="*/ 94996 h 189484"/>
              <a:gd name="connsiteX9" fmla="*/ 19177 w 56896"/>
              <a:gd name="connsiteY9" fmla="*/ 43815 h 189484"/>
              <a:gd name="connsiteX10" fmla="*/ 0 w 56896"/>
              <a:gd name="connsiteY10" fmla="*/ 0 h 189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6896" h="189484">
                <a:moveTo>
                  <a:pt x="0" y="0"/>
                </a:moveTo>
                <a:lnTo>
                  <a:pt x="21970" y="0"/>
                </a:lnTo>
                <a:cubicBezTo>
                  <a:pt x="32384" y="14478"/>
                  <a:pt x="40513" y="29083"/>
                  <a:pt x="46482" y="44196"/>
                </a:cubicBezTo>
                <a:cubicBezTo>
                  <a:pt x="53467" y="61721"/>
                  <a:pt x="56896" y="78740"/>
                  <a:pt x="56896" y="94996"/>
                </a:cubicBezTo>
                <a:cubicBezTo>
                  <a:pt x="56896" y="114300"/>
                  <a:pt x="53467" y="132080"/>
                  <a:pt x="46609" y="148463"/>
                </a:cubicBezTo>
                <a:cubicBezTo>
                  <a:pt x="41402" y="161035"/>
                  <a:pt x="33147" y="174625"/>
                  <a:pt x="21970" y="189484"/>
                </a:cubicBezTo>
                <a:lnTo>
                  <a:pt x="0" y="189484"/>
                </a:lnTo>
                <a:cubicBezTo>
                  <a:pt x="9017" y="174117"/>
                  <a:pt x="15494" y="160528"/>
                  <a:pt x="19177" y="148717"/>
                </a:cubicBezTo>
                <a:cubicBezTo>
                  <a:pt x="24003" y="133477"/>
                  <a:pt x="26416" y="115697"/>
                  <a:pt x="26416" y="94996"/>
                </a:cubicBezTo>
                <a:cubicBezTo>
                  <a:pt x="26416" y="77216"/>
                  <a:pt x="24003" y="60197"/>
                  <a:pt x="19177" y="43815"/>
                </a:cubicBezTo>
                <a:cubicBezTo>
                  <a:pt x="14732" y="29336"/>
                  <a:pt x="8382" y="14859"/>
                  <a:pt x="0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50226" y="4260723"/>
            <a:ext cx="56515" cy="189484"/>
          </a:xfrm>
          <a:custGeom>
            <a:avLst/>
            <a:gdLst>
              <a:gd name="connsiteX0" fmla="*/ 34543 w 56515"/>
              <a:gd name="connsiteY0" fmla="*/ 0 h 189484"/>
              <a:gd name="connsiteX1" fmla="*/ 56515 w 56515"/>
              <a:gd name="connsiteY1" fmla="*/ 0 h 189484"/>
              <a:gd name="connsiteX2" fmla="*/ 37338 w 56515"/>
              <a:gd name="connsiteY2" fmla="*/ 44196 h 189484"/>
              <a:gd name="connsiteX3" fmla="*/ 30480 w 56515"/>
              <a:gd name="connsiteY3" fmla="*/ 95250 h 189484"/>
              <a:gd name="connsiteX4" fmla="*/ 37591 w 56515"/>
              <a:gd name="connsiteY4" fmla="*/ 145922 h 189484"/>
              <a:gd name="connsiteX5" fmla="*/ 56515 w 56515"/>
              <a:gd name="connsiteY5" fmla="*/ 189484 h 189484"/>
              <a:gd name="connsiteX6" fmla="*/ 34543 w 56515"/>
              <a:gd name="connsiteY6" fmla="*/ 189484 h 189484"/>
              <a:gd name="connsiteX7" fmla="*/ 10286 w 56515"/>
              <a:gd name="connsiteY7" fmla="*/ 145542 h 189484"/>
              <a:gd name="connsiteX8" fmla="*/ 0 w 56515"/>
              <a:gd name="connsiteY8" fmla="*/ 95250 h 189484"/>
              <a:gd name="connsiteX9" fmla="*/ 9905 w 56515"/>
              <a:gd name="connsiteY9" fmla="*/ 44577 h 189484"/>
              <a:gd name="connsiteX10" fmla="*/ 34543 w 56515"/>
              <a:gd name="connsiteY10" fmla="*/ 0 h 189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6515" h="189484">
                <a:moveTo>
                  <a:pt x="34543" y="0"/>
                </a:moveTo>
                <a:lnTo>
                  <a:pt x="56515" y="0"/>
                </a:lnTo>
                <a:cubicBezTo>
                  <a:pt x="47878" y="14985"/>
                  <a:pt x="41401" y="29717"/>
                  <a:pt x="37338" y="44196"/>
                </a:cubicBezTo>
                <a:cubicBezTo>
                  <a:pt x="32766" y="60325"/>
                  <a:pt x="30480" y="77343"/>
                  <a:pt x="30480" y="95250"/>
                </a:cubicBezTo>
                <a:cubicBezTo>
                  <a:pt x="30480" y="112776"/>
                  <a:pt x="32766" y="129667"/>
                  <a:pt x="37591" y="145922"/>
                </a:cubicBezTo>
                <a:cubicBezTo>
                  <a:pt x="41782" y="159893"/>
                  <a:pt x="48132" y="174371"/>
                  <a:pt x="56515" y="189484"/>
                </a:cubicBezTo>
                <a:lnTo>
                  <a:pt x="34543" y="189484"/>
                </a:lnTo>
                <a:cubicBezTo>
                  <a:pt x="24130" y="175133"/>
                  <a:pt x="16001" y="160401"/>
                  <a:pt x="10286" y="145542"/>
                </a:cubicBezTo>
                <a:cubicBezTo>
                  <a:pt x="3428" y="128143"/>
                  <a:pt x="0" y="111379"/>
                  <a:pt x="0" y="95250"/>
                </a:cubicBezTo>
                <a:cubicBezTo>
                  <a:pt x="0" y="78740"/>
                  <a:pt x="3301" y="61848"/>
                  <a:pt x="9905" y="44577"/>
                </a:cubicBezTo>
                <a:cubicBezTo>
                  <a:pt x="15747" y="29336"/>
                  <a:pt x="24003" y="14605"/>
                  <a:pt x="34543" y="0"/>
                </a:cubicBezTo>
              </a:path>
            </a:pathLst>
          </a:custGeom>
          <a:solidFill>
            <a:srgbClr val="ec7d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2019300"/>
            <a:ext cx="6223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51300" y="2006600"/>
            <a:ext cx="1803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400" y="2565400"/>
            <a:ext cx="77724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937500" y="4013200"/>
            <a:ext cx="3937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45400" y="4254500"/>
            <a:ext cx="10668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45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frame)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0063" y="3078480"/>
            <a:ext cx="102158" cy="72898"/>
          </a:xfrm>
          <a:custGeom>
            <a:avLst/>
            <a:gdLst>
              <a:gd name="connsiteX0" fmla="*/ 0 w 102158"/>
              <a:gd name="connsiteY0" fmla="*/ 0 h 72898"/>
              <a:gd name="connsiteX1" fmla="*/ 99555 w 102158"/>
              <a:gd name="connsiteY1" fmla="*/ 0 h 72898"/>
              <a:gd name="connsiteX2" fmla="*/ 99555 w 102158"/>
              <a:gd name="connsiteY2" fmla="*/ 11176 h 72898"/>
              <a:gd name="connsiteX3" fmla="*/ 12611 w 102158"/>
              <a:gd name="connsiteY3" fmla="*/ 11176 h 72898"/>
              <a:gd name="connsiteX4" fmla="*/ 12611 w 102158"/>
              <a:gd name="connsiteY4" fmla="*/ 61595 h 72898"/>
              <a:gd name="connsiteX5" fmla="*/ 102158 w 102158"/>
              <a:gd name="connsiteY5" fmla="*/ 61595 h 72898"/>
              <a:gd name="connsiteX6" fmla="*/ 102158 w 102158"/>
              <a:gd name="connsiteY6" fmla="*/ 72898 h 72898"/>
              <a:gd name="connsiteX7" fmla="*/ 0 w 102158"/>
              <a:gd name="connsiteY7" fmla="*/ 72898 h 72898"/>
              <a:gd name="connsiteX8" fmla="*/ 0 w 10215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595"/>
                </a:lnTo>
                <a:lnTo>
                  <a:pt x="102158" y="61595"/>
                </a:lnTo>
                <a:lnTo>
                  <a:pt x="10215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" y="1543812"/>
            <a:ext cx="8051292" cy="1409700"/>
          </a:xfrm>
          <a:custGeom>
            <a:avLst/>
            <a:gdLst>
              <a:gd name="connsiteX0" fmla="*/ 28955 w 8051292"/>
              <a:gd name="connsiteY0" fmla="*/ 1380744 h 1409700"/>
              <a:gd name="connsiteX1" fmla="*/ 8022336 w 8051292"/>
              <a:gd name="connsiteY1" fmla="*/ 1380744 h 1409700"/>
              <a:gd name="connsiteX2" fmla="*/ 8022336 w 8051292"/>
              <a:gd name="connsiteY2" fmla="*/ 28955 h 1409700"/>
              <a:gd name="connsiteX3" fmla="*/ 28955 w 8051292"/>
              <a:gd name="connsiteY3" fmla="*/ 28955 h 1409700"/>
              <a:gd name="connsiteX4" fmla="*/ 28955 w 8051292"/>
              <a:gd name="connsiteY4" fmla="*/ 1380744 h 140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1292" h="1409700">
                <a:moveTo>
                  <a:pt x="28955" y="1380744"/>
                </a:moveTo>
                <a:lnTo>
                  <a:pt x="8022336" y="1380744"/>
                </a:lnTo>
                <a:lnTo>
                  <a:pt x="8022336" y="28955"/>
                </a:lnTo>
                <a:lnTo>
                  <a:pt x="28955" y="28955"/>
                </a:lnTo>
                <a:lnTo>
                  <a:pt x="28955" y="138074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0063" y="5743169"/>
            <a:ext cx="102158" cy="72910"/>
          </a:xfrm>
          <a:custGeom>
            <a:avLst/>
            <a:gdLst>
              <a:gd name="connsiteX0" fmla="*/ 0 w 102158"/>
              <a:gd name="connsiteY0" fmla="*/ 0 h 72910"/>
              <a:gd name="connsiteX1" fmla="*/ 99555 w 102158"/>
              <a:gd name="connsiteY1" fmla="*/ 0 h 72910"/>
              <a:gd name="connsiteX2" fmla="*/ 99555 w 102158"/>
              <a:gd name="connsiteY2" fmla="*/ 11188 h 72910"/>
              <a:gd name="connsiteX3" fmla="*/ 12611 w 102158"/>
              <a:gd name="connsiteY3" fmla="*/ 11188 h 72910"/>
              <a:gd name="connsiteX4" fmla="*/ 12611 w 102158"/>
              <a:gd name="connsiteY4" fmla="*/ 61645 h 72910"/>
              <a:gd name="connsiteX5" fmla="*/ 102158 w 102158"/>
              <a:gd name="connsiteY5" fmla="*/ 61645 h 72910"/>
              <a:gd name="connsiteX6" fmla="*/ 102158 w 102158"/>
              <a:gd name="connsiteY6" fmla="*/ 72910 h 72910"/>
              <a:gd name="connsiteX7" fmla="*/ 0 w 102158"/>
              <a:gd name="connsiteY7" fmla="*/ 72910 h 72910"/>
              <a:gd name="connsiteX8" fmla="*/ 0 w 102158"/>
              <a:gd name="connsiteY8" fmla="*/ 0 h 729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910">
                <a:moveTo>
                  <a:pt x="0" y="0"/>
                </a:moveTo>
                <a:lnTo>
                  <a:pt x="99555" y="0"/>
                </a:lnTo>
                <a:lnTo>
                  <a:pt x="99555" y="11188"/>
                </a:lnTo>
                <a:lnTo>
                  <a:pt x="12611" y="11188"/>
                </a:lnTo>
                <a:lnTo>
                  <a:pt x="12611" y="61645"/>
                </a:lnTo>
                <a:lnTo>
                  <a:pt x="102158" y="61645"/>
                </a:lnTo>
                <a:lnTo>
                  <a:pt x="102158" y="72910"/>
                </a:lnTo>
                <a:lnTo>
                  <a:pt x="0" y="7291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30198" y="5734939"/>
            <a:ext cx="82295" cy="84925"/>
          </a:xfrm>
          <a:custGeom>
            <a:avLst/>
            <a:gdLst>
              <a:gd name="connsiteX0" fmla="*/ 10541 w 82295"/>
              <a:gd name="connsiteY0" fmla="*/ 0 h 84925"/>
              <a:gd name="connsiteX1" fmla="*/ 82295 w 82295"/>
              <a:gd name="connsiteY1" fmla="*/ 0 h 84925"/>
              <a:gd name="connsiteX2" fmla="*/ 60325 w 82295"/>
              <a:gd name="connsiteY2" fmla="*/ 50190 h 84925"/>
              <a:gd name="connsiteX3" fmla="*/ 8636 w 82295"/>
              <a:gd name="connsiteY3" fmla="*/ 84925 h 84925"/>
              <a:gd name="connsiteX4" fmla="*/ 0 w 82295"/>
              <a:gd name="connsiteY4" fmla="*/ 74917 h 84925"/>
              <a:gd name="connsiteX5" fmla="*/ 45339 w 82295"/>
              <a:gd name="connsiteY5" fmla="*/ 48552 h 84925"/>
              <a:gd name="connsiteX6" fmla="*/ 67691 w 82295"/>
              <a:gd name="connsiteY6" fmla="*/ 11010 h 84925"/>
              <a:gd name="connsiteX7" fmla="*/ 10541 w 82295"/>
              <a:gd name="connsiteY7" fmla="*/ 11010 h 84925"/>
              <a:gd name="connsiteX8" fmla="*/ 10541 w 82295"/>
              <a:gd name="connsiteY8" fmla="*/ 0 h 84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295" h="84925">
                <a:moveTo>
                  <a:pt x="10541" y="0"/>
                </a:moveTo>
                <a:lnTo>
                  <a:pt x="82295" y="0"/>
                </a:lnTo>
                <a:cubicBezTo>
                  <a:pt x="80391" y="18770"/>
                  <a:pt x="73025" y="35509"/>
                  <a:pt x="60325" y="50190"/>
                </a:cubicBezTo>
                <a:cubicBezTo>
                  <a:pt x="47498" y="64884"/>
                  <a:pt x="30225" y="76453"/>
                  <a:pt x="8636" y="84925"/>
                </a:cubicBezTo>
                <a:lnTo>
                  <a:pt x="0" y="74917"/>
                </a:lnTo>
                <a:cubicBezTo>
                  <a:pt x="18795" y="68579"/>
                  <a:pt x="33909" y="59791"/>
                  <a:pt x="45339" y="48552"/>
                </a:cubicBezTo>
                <a:cubicBezTo>
                  <a:pt x="56769" y="37312"/>
                  <a:pt x="64262" y="24803"/>
                  <a:pt x="67691" y="11010"/>
                </a:cubicBezTo>
                <a:lnTo>
                  <a:pt x="10541" y="11010"/>
                </a:lnTo>
                <a:lnTo>
                  <a:pt x="1054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4805" y="5728043"/>
            <a:ext cx="39242" cy="162204"/>
          </a:xfrm>
          <a:custGeom>
            <a:avLst/>
            <a:gdLst>
              <a:gd name="connsiteX0" fmla="*/ 0 w 39242"/>
              <a:gd name="connsiteY0" fmla="*/ 0 h 162204"/>
              <a:gd name="connsiteX1" fmla="*/ 12572 w 39242"/>
              <a:gd name="connsiteY1" fmla="*/ 0 h 162204"/>
              <a:gd name="connsiteX2" fmla="*/ 12572 w 39242"/>
              <a:gd name="connsiteY2" fmla="*/ 64236 h 162204"/>
              <a:gd name="connsiteX3" fmla="*/ 39242 w 39242"/>
              <a:gd name="connsiteY3" fmla="*/ 64236 h 162204"/>
              <a:gd name="connsiteX4" fmla="*/ 39242 w 39242"/>
              <a:gd name="connsiteY4" fmla="*/ 75425 h 162204"/>
              <a:gd name="connsiteX5" fmla="*/ 12827 w 39242"/>
              <a:gd name="connsiteY5" fmla="*/ 75425 h 162204"/>
              <a:gd name="connsiteX6" fmla="*/ 12827 w 39242"/>
              <a:gd name="connsiteY6" fmla="*/ 162204 h 162204"/>
              <a:gd name="connsiteX7" fmla="*/ 0 w 39242"/>
              <a:gd name="connsiteY7" fmla="*/ 162204 h 162204"/>
              <a:gd name="connsiteX8" fmla="*/ 0 w 39242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2" h="162204">
                <a:moveTo>
                  <a:pt x="0" y="0"/>
                </a:moveTo>
                <a:lnTo>
                  <a:pt x="12572" y="0"/>
                </a:lnTo>
                <a:lnTo>
                  <a:pt x="12572" y="64236"/>
                </a:lnTo>
                <a:lnTo>
                  <a:pt x="39242" y="64236"/>
                </a:lnTo>
                <a:lnTo>
                  <a:pt x="39242" y="75425"/>
                </a:lnTo>
                <a:lnTo>
                  <a:pt x="12827" y="75425"/>
                </a:lnTo>
                <a:lnTo>
                  <a:pt x="12827" y="162204"/>
                </a:lnTo>
                <a:lnTo>
                  <a:pt x="0" y="16220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13510" y="5728043"/>
            <a:ext cx="47625" cy="84416"/>
          </a:xfrm>
          <a:custGeom>
            <a:avLst/>
            <a:gdLst>
              <a:gd name="connsiteX0" fmla="*/ 34925 w 47625"/>
              <a:gd name="connsiteY0" fmla="*/ 0 h 84416"/>
              <a:gd name="connsiteX1" fmla="*/ 47625 w 47625"/>
              <a:gd name="connsiteY1" fmla="*/ 0 h 84416"/>
              <a:gd name="connsiteX2" fmla="*/ 47625 w 47625"/>
              <a:gd name="connsiteY2" fmla="*/ 84416 h 84416"/>
              <a:gd name="connsiteX3" fmla="*/ 34925 w 47625"/>
              <a:gd name="connsiteY3" fmla="*/ 84416 h 84416"/>
              <a:gd name="connsiteX4" fmla="*/ 34925 w 47625"/>
              <a:gd name="connsiteY4" fmla="*/ 68186 h 84416"/>
              <a:gd name="connsiteX5" fmla="*/ 0 w 47625"/>
              <a:gd name="connsiteY5" fmla="*/ 68186 h 84416"/>
              <a:gd name="connsiteX6" fmla="*/ 0 w 47625"/>
              <a:gd name="connsiteY6" fmla="*/ 57340 h 84416"/>
              <a:gd name="connsiteX7" fmla="*/ 34925 w 47625"/>
              <a:gd name="connsiteY7" fmla="*/ 57340 h 84416"/>
              <a:gd name="connsiteX8" fmla="*/ 34925 w 47625"/>
              <a:gd name="connsiteY8" fmla="*/ 34810 h 84416"/>
              <a:gd name="connsiteX9" fmla="*/ 2666 w 47625"/>
              <a:gd name="connsiteY9" fmla="*/ 34810 h 84416"/>
              <a:gd name="connsiteX10" fmla="*/ 2666 w 47625"/>
              <a:gd name="connsiteY10" fmla="*/ 23786 h 84416"/>
              <a:gd name="connsiteX11" fmla="*/ 34925 w 47625"/>
              <a:gd name="connsiteY11" fmla="*/ 23786 h 84416"/>
              <a:gd name="connsiteX12" fmla="*/ 34925 w 47625"/>
              <a:gd name="connsiteY12" fmla="*/ 0 h 84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7625" h="84416">
                <a:moveTo>
                  <a:pt x="34925" y="0"/>
                </a:moveTo>
                <a:lnTo>
                  <a:pt x="47625" y="0"/>
                </a:lnTo>
                <a:lnTo>
                  <a:pt x="47625" y="84416"/>
                </a:lnTo>
                <a:lnTo>
                  <a:pt x="34925" y="84416"/>
                </a:lnTo>
                <a:lnTo>
                  <a:pt x="34925" y="68186"/>
                </a:lnTo>
                <a:lnTo>
                  <a:pt x="0" y="68186"/>
                </a:lnTo>
                <a:lnTo>
                  <a:pt x="0" y="57340"/>
                </a:lnTo>
                <a:lnTo>
                  <a:pt x="34925" y="57340"/>
                </a:lnTo>
                <a:lnTo>
                  <a:pt x="34925" y="34810"/>
                </a:lnTo>
                <a:lnTo>
                  <a:pt x="2666" y="34810"/>
                </a:lnTo>
                <a:lnTo>
                  <a:pt x="2666" y="23786"/>
                </a:lnTo>
                <a:lnTo>
                  <a:pt x="34925" y="23786"/>
                </a:lnTo>
                <a:lnTo>
                  <a:pt x="349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" y="3736848"/>
            <a:ext cx="8051292" cy="1804416"/>
          </a:xfrm>
          <a:custGeom>
            <a:avLst/>
            <a:gdLst>
              <a:gd name="connsiteX0" fmla="*/ 28955 w 8051292"/>
              <a:gd name="connsiteY0" fmla="*/ 1775460 h 1804416"/>
              <a:gd name="connsiteX1" fmla="*/ 8022336 w 8051292"/>
              <a:gd name="connsiteY1" fmla="*/ 1775460 h 1804416"/>
              <a:gd name="connsiteX2" fmla="*/ 8022336 w 8051292"/>
              <a:gd name="connsiteY2" fmla="*/ 28955 h 1804416"/>
              <a:gd name="connsiteX3" fmla="*/ 28955 w 8051292"/>
              <a:gd name="connsiteY3" fmla="*/ 28955 h 1804416"/>
              <a:gd name="connsiteX4" fmla="*/ 28955 w 8051292"/>
              <a:gd name="connsiteY4" fmla="*/ 1775460 h 18044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1292" h="1804416">
                <a:moveTo>
                  <a:pt x="28955" y="1775460"/>
                </a:moveTo>
                <a:lnTo>
                  <a:pt x="8022336" y="1775460"/>
                </a:lnTo>
                <a:lnTo>
                  <a:pt x="8022336" y="28955"/>
                </a:lnTo>
                <a:lnTo>
                  <a:pt x="28955" y="28955"/>
                </a:lnTo>
                <a:lnTo>
                  <a:pt x="28955" y="177546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184400"/>
            <a:ext cx="88900" cy="100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3086100"/>
            <a:ext cx="1016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073400"/>
            <a:ext cx="3429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09700" y="1854200"/>
            <a:ext cx="6642100" cy="77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" y="4851400"/>
            <a:ext cx="88900" cy="100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62000" y="5740400"/>
            <a:ext cx="1016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14400" y="5740400"/>
            <a:ext cx="342900" cy="12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00200" y="3975100"/>
            <a:ext cx="5918200" cy="1333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320800" y="5727700"/>
            <a:ext cx="342900" cy="16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454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frame)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0063" y="5864694"/>
            <a:ext cx="102158" cy="72898"/>
          </a:xfrm>
          <a:custGeom>
            <a:avLst/>
            <a:gdLst>
              <a:gd name="connsiteX0" fmla="*/ 0 w 102158"/>
              <a:gd name="connsiteY0" fmla="*/ 0 h 72898"/>
              <a:gd name="connsiteX1" fmla="*/ 99555 w 102158"/>
              <a:gd name="connsiteY1" fmla="*/ 0 h 72898"/>
              <a:gd name="connsiteX2" fmla="*/ 99555 w 102158"/>
              <a:gd name="connsiteY2" fmla="*/ 11176 h 72898"/>
              <a:gd name="connsiteX3" fmla="*/ 12611 w 102158"/>
              <a:gd name="connsiteY3" fmla="*/ 11176 h 72898"/>
              <a:gd name="connsiteX4" fmla="*/ 12611 w 102158"/>
              <a:gd name="connsiteY4" fmla="*/ 61633 h 72898"/>
              <a:gd name="connsiteX5" fmla="*/ 102158 w 102158"/>
              <a:gd name="connsiteY5" fmla="*/ 61633 h 72898"/>
              <a:gd name="connsiteX6" fmla="*/ 102158 w 102158"/>
              <a:gd name="connsiteY6" fmla="*/ 72898 h 72898"/>
              <a:gd name="connsiteX7" fmla="*/ 0 w 102158"/>
              <a:gd name="connsiteY7" fmla="*/ 72898 h 72898"/>
              <a:gd name="connsiteX8" fmla="*/ 0 w 102158"/>
              <a:gd name="connsiteY8" fmla="*/ 0 h 72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2158" h="72898">
                <a:moveTo>
                  <a:pt x="0" y="0"/>
                </a:moveTo>
                <a:lnTo>
                  <a:pt x="99555" y="0"/>
                </a:lnTo>
                <a:lnTo>
                  <a:pt x="99555" y="11176"/>
                </a:lnTo>
                <a:lnTo>
                  <a:pt x="12611" y="11176"/>
                </a:lnTo>
                <a:lnTo>
                  <a:pt x="12611" y="61633"/>
                </a:lnTo>
                <a:lnTo>
                  <a:pt x="102158" y="61633"/>
                </a:lnTo>
                <a:lnTo>
                  <a:pt x="102158" y="72898"/>
                </a:lnTo>
                <a:lnTo>
                  <a:pt x="0" y="72898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7404" y="5872848"/>
            <a:ext cx="38735" cy="151853"/>
          </a:xfrm>
          <a:custGeom>
            <a:avLst/>
            <a:gdLst>
              <a:gd name="connsiteX0" fmla="*/ 26669 w 38735"/>
              <a:gd name="connsiteY0" fmla="*/ 0 h 151853"/>
              <a:gd name="connsiteX1" fmla="*/ 38735 w 38735"/>
              <a:gd name="connsiteY1" fmla="*/ 0 h 151853"/>
              <a:gd name="connsiteX2" fmla="*/ 11557 w 38735"/>
              <a:gd name="connsiteY2" fmla="*/ 76428 h 151853"/>
              <a:gd name="connsiteX3" fmla="*/ 38608 w 38735"/>
              <a:gd name="connsiteY3" fmla="*/ 151853 h 151853"/>
              <a:gd name="connsiteX4" fmla="*/ 26669 w 38735"/>
              <a:gd name="connsiteY4" fmla="*/ 151853 h 151853"/>
              <a:gd name="connsiteX5" fmla="*/ 0 w 38735"/>
              <a:gd name="connsiteY5" fmla="*/ 76606 h 151853"/>
              <a:gd name="connsiteX6" fmla="*/ 26669 w 38735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735" h="151853">
                <a:moveTo>
                  <a:pt x="26669" y="0"/>
                </a:moveTo>
                <a:lnTo>
                  <a:pt x="38735" y="0"/>
                </a:lnTo>
                <a:cubicBezTo>
                  <a:pt x="20701" y="22021"/>
                  <a:pt x="11557" y="47510"/>
                  <a:pt x="11557" y="76428"/>
                </a:cubicBezTo>
                <a:cubicBezTo>
                  <a:pt x="11557" y="105244"/>
                  <a:pt x="20574" y="130390"/>
                  <a:pt x="38608" y="151853"/>
                </a:cubicBezTo>
                <a:lnTo>
                  <a:pt x="26669" y="151853"/>
                </a:lnTo>
                <a:cubicBezTo>
                  <a:pt x="8889" y="131571"/>
                  <a:pt x="0" y="106476"/>
                  <a:pt x="0" y="76606"/>
                </a:cubicBezTo>
                <a:cubicBezTo>
                  <a:pt x="0" y="46494"/>
                  <a:pt x="8889" y="20967"/>
                  <a:pt x="26669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3149" y="5948438"/>
            <a:ext cx="104140" cy="63322"/>
          </a:xfrm>
          <a:custGeom>
            <a:avLst/>
            <a:gdLst>
              <a:gd name="connsiteX0" fmla="*/ 0 w 104140"/>
              <a:gd name="connsiteY0" fmla="*/ 0 h 63322"/>
              <a:gd name="connsiteX1" fmla="*/ 104140 w 104140"/>
              <a:gd name="connsiteY1" fmla="*/ 0 h 63322"/>
              <a:gd name="connsiteX2" fmla="*/ 104140 w 104140"/>
              <a:gd name="connsiteY2" fmla="*/ 63322 h 63322"/>
              <a:gd name="connsiteX3" fmla="*/ 91693 w 104140"/>
              <a:gd name="connsiteY3" fmla="*/ 63322 h 63322"/>
              <a:gd name="connsiteX4" fmla="*/ 91693 w 104140"/>
              <a:gd name="connsiteY4" fmla="*/ 11354 h 63322"/>
              <a:gd name="connsiteX5" fmla="*/ 0 w 104140"/>
              <a:gd name="connsiteY5" fmla="*/ 11354 h 63322"/>
              <a:gd name="connsiteX6" fmla="*/ 0 w 104140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40" h="63322">
                <a:moveTo>
                  <a:pt x="0" y="0"/>
                </a:moveTo>
                <a:lnTo>
                  <a:pt x="104140" y="0"/>
                </a:lnTo>
                <a:lnTo>
                  <a:pt x="104140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0937" y="5948438"/>
            <a:ext cx="104139" cy="63322"/>
          </a:xfrm>
          <a:custGeom>
            <a:avLst/>
            <a:gdLst>
              <a:gd name="connsiteX0" fmla="*/ 0 w 104139"/>
              <a:gd name="connsiteY0" fmla="*/ 0 h 63322"/>
              <a:gd name="connsiteX1" fmla="*/ 104139 w 104139"/>
              <a:gd name="connsiteY1" fmla="*/ 0 h 63322"/>
              <a:gd name="connsiteX2" fmla="*/ 104139 w 104139"/>
              <a:gd name="connsiteY2" fmla="*/ 63322 h 63322"/>
              <a:gd name="connsiteX3" fmla="*/ 91693 w 104139"/>
              <a:gd name="connsiteY3" fmla="*/ 63322 h 63322"/>
              <a:gd name="connsiteX4" fmla="*/ 91693 w 104139"/>
              <a:gd name="connsiteY4" fmla="*/ 11354 h 63322"/>
              <a:gd name="connsiteX5" fmla="*/ 0 w 104139"/>
              <a:gd name="connsiteY5" fmla="*/ 11354 h 63322"/>
              <a:gd name="connsiteX6" fmla="*/ 0 w 104139"/>
              <a:gd name="connsiteY6" fmla="*/ 0 h 633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4139" h="63322">
                <a:moveTo>
                  <a:pt x="0" y="0"/>
                </a:moveTo>
                <a:lnTo>
                  <a:pt x="104139" y="0"/>
                </a:lnTo>
                <a:lnTo>
                  <a:pt x="104139" y="63322"/>
                </a:lnTo>
                <a:lnTo>
                  <a:pt x="91693" y="63322"/>
                </a:lnTo>
                <a:lnTo>
                  <a:pt x="91693" y="11354"/>
                </a:lnTo>
                <a:lnTo>
                  <a:pt x="0" y="1135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1812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2" y="69544"/>
                  <a:pt x="33909" y="60655"/>
                  <a:pt x="45847" y="48767"/>
                </a:cubicBezTo>
                <a:cubicBezTo>
                  <a:pt x="57912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9601" y="5857291"/>
            <a:ext cx="82169" cy="85432"/>
          </a:xfrm>
          <a:custGeom>
            <a:avLst/>
            <a:gdLst>
              <a:gd name="connsiteX0" fmla="*/ 9906 w 82169"/>
              <a:gd name="connsiteY0" fmla="*/ 0 h 85432"/>
              <a:gd name="connsiteX1" fmla="*/ 82169 w 82169"/>
              <a:gd name="connsiteY1" fmla="*/ 0 h 85432"/>
              <a:gd name="connsiteX2" fmla="*/ 8763 w 82169"/>
              <a:gd name="connsiteY2" fmla="*/ 85432 h 85432"/>
              <a:gd name="connsiteX3" fmla="*/ 0 w 82169"/>
              <a:gd name="connsiteY3" fmla="*/ 75425 h 85432"/>
              <a:gd name="connsiteX4" fmla="*/ 45847 w 82169"/>
              <a:gd name="connsiteY4" fmla="*/ 48767 h 85432"/>
              <a:gd name="connsiteX5" fmla="*/ 67310 w 82169"/>
              <a:gd name="connsiteY5" fmla="*/ 11175 h 85432"/>
              <a:gd name="connsiteX6" fmla="*/ 9906 w 82169"/>
              <a:gd name="connsiteY6" fmla="*/ 11175 h 85432"/>
              <a:gd name="connsiteX7" fmla="*/ 9906 w 82169"/>
              <a:gd name="connsiteY7" fmla="*/ 0 h 8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2169" h="85432">
                <a:moveTo>
                  <a:pt x="9906" y="0"/>
                </a:moveTo>
                <a:lnTo>
                  <a:pt x="82169" y="0"/>
                </a:lnTo>
                <a:cubicBezTo>
                  <a:pt x="79121" y="37832"/>
                  <a:pt x="54610" y="66319"/>
                  <a:pt x="8763" y="85432"/>
                </a:cubicBezTo>
                <a:lnTo>
                  <a:pt x="0" y="75425"/>
                </a:lnTo>
                <a:cubicBezTo>
                  <a:pt x="18541" y="69544"/>
                  <a:pt x="33909" y="60655"/>
                  <a:pt x="45847" y="48767"/>
                </a:cubicBezTo>
                <a:cubicBezTo>
                  <a:pt x="57911" y="36880"/>
                  <a:pt x="65024" y="24358"/>
                  <a:pt x="67310" y="11175"/>
                </a:cubicBezTo>
                <a:lnTo>
                  <a:pt x="9906" y="11175"/>
                </a:lnTo>
                <a:lnTo>
                  <a:pt x="990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64843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2631" y="5849556"/>
            <a:ext cx="36957" cy="89890"/>
          </a:xfrm>
          <a:custGeom>
            <a:avLst/>
            <a:gdLst>
              <a:gd name="connsiteX0" fmla="*/ 0 w 36957"/>
              <a:gd name="connsiteY0" fmla="*/ 0 h 89890"/>
              <a:gd name="connsiteX1" fmla="*/ 12446 w 36957"/>
              <a:gd name="connsiteY1" fmla="*/ 0 h 89890"/>
              <a:gd name="connsiteX2" fmla="*/ 12446 w 36957"/>
              <a:gd name="connsiteY2" fmla="*/ 43383 h 89890"/>
              <a:gd name="connsiteX3" fmla="*/ 36957 w 36957"/>
              <a:gd name="connsiteY3" fmla="*/ 43383 h 89890"/>
              <a:gd name="connsiteX4" fmla="*/ 36957 w 36957"/>
              <a:gd name="connsiteY4" fmla="*/ 54571 h 89890"/>
              <a:gd name="connsiteX5" fmla="*/ 12446 w 36957"/>
              <a:gd name="connsiteY5" fmla="*/ 54571 h 89890"/>
              <a:gd name="connsiteX6" fmla="*/ 12446 w 36957"/>
              <a:gd name="connsiteY6" fmla="*/ 89890 h 89890"/>
              <a:gd name="connsiteX7" fmla="*/ 0 w 36957"/>
              <a:gd name="connsiteY7" fmla="*/ 89890 h 89890"/>
              <a:gd name="connsiteX8" fmla="*/ 0 w 36957"/>
              <a:gd name="connsiteY8" fmla="*/ 0 h 89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957" h="89890">
                <a:moveTo>
                  <a:pt x="0" y="0"/>
                </a:moveTo>
                <a:lnTo>
                  <a:pt x="12446" y="0"/>
                </a:lnTo>
                <a:lnTo>
                  <a:pt x="12446" y="43383"/>
                </a:lnTo>
                <a:lnTo>
                  <a:pt x="36957" y="43383"/>
                </a:lnTo>
                <a:lnTo>
                  <a:pt x="36957" y="54571"/>
                </a:lnTo>
                <a:lnTo>
                  <a:pt x="12446" y="54571"/>
                </a:lnTo>
                <a:lnTo>
                  <a:pt x="12446" y="89890"/>
                </a:lnTo>
                <a:lnTo>
                  <a:pt x="0" y="8989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64816" y="5864860"/>
            <a:ext cx="81407" cy="83324"/>
          </a:xfrm>
          <a:custGeom>
            <a:avLst/>
            <a:gdLst>
              <a:gd name="connsiteX0" fmla="*/ 0 w 81407"/>
              <a:gd name="connsiteY0" fmla="*/ 0 h 83324"/>
              <a:gd name="connsiteX1" fmla="*/ 81407 w 81407"/>
              <a:gd name="connsiteY1" fmla="*/ 0 h 83324"/>
              <a:gd name="connsiteX2" fmla="*/ 78359 w 81407"/>
              <a:gd name="connsiteY2" fmla="*/ 83324 h 83324"/>
              <a:gd name="connsiteX3" fmla="*/ 66039 w 81407"/>
              <a:gd name="connsiteY3" fmla="*/ 82486 h 83324"/>
              <a:gd name="connsiteX4" fmla="*/ 67945 w 81407"/>
              <a:gd name="connsiteY4" fmla="*/ 48983 h 83324"/>
              <a:gd name="connsiteX5" fmla="*/ 68834 w 81407"/>
              <a:gd name="connsiteY5" fmla="*/ 11176 h 83324"/>
              <a:gd name="connsiteX6" fmla="*/ 0 w 81407"/>
              <a:gd name="connsiteY6" fmla="*/ 11176 h 83324"/>
              <a:gd name="connsiteX7" fmla="*/ 0 w 81407"/>
              <a:gd name="connsiteY7" fmla="*/ 0 h 83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407" h="83324">
                <a:moveTo>
                  <a:pt x="0" y="0"/>
                </a:moveTo>
                <a:lnTo>
                  <a:pt x="81407" y="0"/>
                </a:lnTo>
                <a:cubicBezTo>
                  <a:pt x="81407" y="31445"/>
                  <a:pt x="80391" y="59220"/>
                  <a:pt x="78359" y="83324"/>
                </a:cubicBezTo>
                <a:lnTo>
                  <a:pt x="66039" y="82486"/>
                </a:lnTo>
                <a:cubicBezTo>
                  <a:pt x="66802" y="76543"/>
                  <a:pt x="67437" y="65379"/>
                  <a:pt x="67945" y="48983"/>
                </a:cubicBezTo>
                <a:cubicBezTo>
                  <a:pt x="68580" y="32575"/>
                  <a:pt x="68834" y="19977"/>
                  <a:pt x="68834" y="11176"/>
                </a:cubicBezTo>
                <a:lnTo>
                  <a:pt x="0" y="1117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83460" y="5850902"/>
            <a:ext cx="83311" cy="30683"/>
          </a:xfrm>
          <a:custGeom>
            <a:avLst/>
            <a:gdLst>
              <a:gd name="connsiteX0" fmla="*/ 35560 w 83311"/>
              <a:gd name="connsiteY0" fmla="*/ 0 h 30683"/>
              <a:gd name="connsiteX1" fmla="*/ 48005 w 83311"/>
              <a:gd name="connsiteY1" fmla="*/ 0 h 30683"/>
              <a:gd name="connsiteX2" fmla="*/ 48005 w 83311"/>
              <a:gd name="connsiteY2" fmla="*/ 19672 h 30683"/>
              <a:gd name="connsiteX3" fmla="*/ 83311 w 83311"/>
              <a:gd name="connsiteY3" fmla="*/ 19672 h 30683"/>
              <a:gd name="connsiteX4" fmla="*/ 83311 w 83311"/>
              <a:gd name="connsiteY4" fmla="*/ 30683 h 30683"/>
              <a:gd name="connsiteX5" fmla="*/ 0 w 83311"/>
              <a:gd name="connsiteY5" fmla="*/ 30683 h 30683"/>
              <a:gd name="connsiteX6" fmla="*/ 0 w 83311"/>
              <a:gd name="connsiteY6" fmla="*/ 19672 h 30683"/>
              <a:gd name="connsiteX7" fmla="*/ 35560 w 83311"/>
              <a:gd name="connsiteY7" fmla="*/ 19672 h 30683"/>
              <a:gd name="connsiteX8" fmla="*/ 35560 w 83311"/>
              <a:gd name="connsiteY8" fmla="*/ 0 h 3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311" h="30683">
                <a:moveTo>
                  <a:pt x="35560" y="0"/>
                </a:moveTo>
                <a:lnTo>
                  <a:pt x="48005" y="0"/>
                </a:lnTo>
                <a:lnTo>
                  <a:pt x="48005" y="19672"/>
                </a:lnTo>
                <a:lnTo>
                  <a:pt x="83311" y="19672"/>
                </a:lnTo>
                <a:lnTo>
                  <a:pt x="83311" y="30683"/>
                </a:lnTo>
                <a:lnTo>
                  <a:pt x="0" y="30683"/>
                </a:lnTo>
                <a:lnTo>
                  <a:pt x="0" y="19672"/>
                </a:lnTo>
                <a:lnTo>
                  <a:pt x="35560" y="19672"/>
                </a:lnTo>
                <a:lnTo>
                  <a:pt x="3556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0481" y="5849556"/>
            <a:ext cx="39243" cy="162204"/>
          </a:xfrm>
          <a:custGeom>
            <a:avLst/>
            <a:gdLst>
              <a:gd name="connsiteX0" fmla="*/ 0 w 39243"/>
              <a:gd name="connsiteY0" fmla="*/ 0 h 162204"/>
              <a:gd name="connsiteX1" fmla="*/ 12573 w 39243"/>
              <a:gd name="connsiteY1" fmla="*/ 0 h 162204"/>
              <a:gd name="connsiteX2" fmla="*/ 12573 w 39243"/>
              <a:gd name="connsiteY2" fmla="*/ 64236 h 162204"/>
              <a:gd name="connsiteX3" fmla="*/ 39243 w 39243"/>
              <a:gd name="connsiteY3" fmla="*/ 64236 h 162204"/>
              <a:gd name="connsiteX4" fmla="*/ 39243 w 39243"/>
              <a:gd name="connsiteY4" fmla="*/ 75425 h 162204"/>
              <a:gd name="connsiteX5" fmla="*/ 12826 w 39243"/>
              <a:gd name="connsiteY5" fmla="*/ 75425 h 162204"/>
              <a:gd name="connsiteX6" fmla="*/ 12826 w 39243"/>
              <a:gd name="connsiteY6" fmla="*/ 162204 h 162204"/>
              <a:gd name="connsiteX7" fmla="*/ 0 w 39243"/>
              <a:gd name="connsiteY7" fmla="*/ 162204 h 162204"/>
              <a:gd name="connsiteX8" fmla="*/ 0 w 39243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9243" h="162204">
                <a:moveTo>
                  <a:pt x="0" y="0"/>
                </a:moveTo>
                <a:lnTo>
                  <a:pt x="12573" y="0"/>
                </a:lnTo>
                <a:lnTo>
                  <a:pt x="12573" y="64236"/>
                </a:lnTo>
                <a:lnTo>
                  <a:pt x="39243" y="64236"/>
                </a:lnTo>
                <a:lnTo>
                  <a:pt x="39243" y="75425"/>
                </a:lnTo>
                <a:lnTo>
                  <a:pt x="12826" y="75425"/>
                </a:lnTo>
                <a:lnTo>
                  <a:pt x="12826" y="162204"/>
                </a:lnTo>
                <a:lnTo>
                  <a:pt x="0" y="16220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6297" y="5849556"/>
            <a:ext cx="43815" cy="99390"/>
          </a:xfrm>
          <a:custGeom>
            <a:avLst/>
            <a:gdLst>
              <a:gd name="connsiteX0" fmla="*/ 31369 w 43815"/>
              <a:gd name="connsiteY0" fmla="*/ 0 h 99390"/>
              <a:gd name="connsiteX1" fmla="*/ 43815 w 43815"/>
              <a:gd name="connsiteY1" fmla="*/ 0 h 99390"/>
              <a:gd name="connsiteX2" fmla="*/ 43815 w 43815"/>
              <a:gd name="connsiteY2" fmla="*/ 99390 h 99390"/>
              <a:gd name="connsiteX3" fmla="*/ 31369 w 43815"/>
              <a:gd name="connsiteY3" fmla="*/ 99390 h 99390"/>
              <a:gd name="connsiteX4" fmla="*/ 31369 w 43815"/>
              <a:gd name="connsiteY4" fmla="*/ 60121 h 99390"/>
              <a:gd name="connsiteX5" fmla="*/ 12446 w 43815"/>
              <a:gd name="connsiteY5" fmla="*/ 60121 h 99390"/>
              <a:gd name="connsiteX6" fmla="*/ 12446 w 43815"/>
              <a:gd name="connsiteY6" fmla="*/ 94678 h 99390"/>
              <a:gd name="connsiteX7" fmla="*/ 0 w 43815"/>
              <a:gd name="connsiteY7" fmla="*/ 94678 h 99390"/>
              <a:gd name="connsiteX8" fmla="*/ 0 w 43815"/>
              <a:gd name="connsiteY8" fmla="*/ 3276 h 99390"/>
              <a:gd name="connsiteX9" fmla="*/ 12446 w 43815"/>
              <a:gd name="connsiteY9" fmla="*/ 3276 h 99390"/>
              <a:gd name="connsiteX10" fmla="*/ 12446 w 43815"/>
              <a:gd name="connsiteY10" fmla="*/ 49098 h 99390"/>
              <a:gd name="connsiteX11" fmla="*/ 31369 w 43815"/>
              <a:gd name="connsiteY11" fmla="*/ 49098 h 99390"/>
              <a:gd name="connsiteX12" fmla="*/ 31369 w 43815"/>
              <a:gd name="connsiteY12" fmla="*/ 0 h 99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3815" h="99390">
                <a:moveTo>
                  <a:pt x="31369" y="0"/>
                </a:moveTo>
                <a:lnTo>
                  <a:pt x="43815" y="0"/>
                </a:lnTo>
                <a:lnTo>
                  <a:pt x="43815" y="99390"/>
                </a:lnTo>
                <a:lnTo>
                  <a:pt x="31369" y="99390"/>
                </a:lnTo>
                <a:lnTo>
                  <a:pt x="31369" y="60121"/>
                </a:lnTo>
                <a:lnTo>
                  <a:pt x="12446" y="60121"/>
                </a:lnTo>
                <a:lnTo>
                  <a:pt x="12446" y="94678"/>
                </a:lnTo>
                <a:lnTo>
                  <a:pt x="0" y="94678"/>
                </a:lnTo>
                <a:lnTo>
                  <a:pt x="0" y="3276"/>
                </a:lnTo>
                <a:lnTo>
                  <a:pt x="12446" y="3276"/>
                </a:lnTo>
                <a:lnTo>
                  <a:pt x="12446" y="49098"/>
                </a:lnTo>
                <a:lnTo>
                  <a:pt x="31369" y="49098"/>
                </a:lnTo>
                <a:lnTo>
                  <a:pt x="3136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6846" y="5849556"/>
            <a:ext cx="122301" cy="85928"/>
          </a:xfrm>
          <a:custGeom>
            <a:avLst/>
            <a:gdLst>
              <a:gd name="connsiteX0" fmla="*/ 109601 w 122301"/>
              <a:gd name="connsiteY0" fmla="*/ 0 h 85928"/>
              <a:gd name="connsiteX1" fmla="*/ 122301 w 122301"/>
              <a:gd name="connsiteY1" fmla="*/ 0 h 85928"/>
              <a:gd name="connsiteX2" fmla="*/ 122301 w 122301"/>
              <a:gd name="connsiteY2" fmla="*/ 85928 h 85928"/>
              <a:gd name="connsiteX3" fmla="*/ 109601 w 122301"/>
              <a:gd name="connsiteY3" fmla="*/ 85928 h 85928"/>
              <a:gd name="connsiteX4" fmla="*/ 109601 w 122301"/>
              <a:gd name="connsiteY4" fmla="*/ 65074 h 85928"/>
              <a:gd name="connsiteX5" fmla="*/ 74676 w 122301"/>
              <a:gd name="connsiteY5" fmla="*/ 65074 h 85928"/>
              <a:gd name="connsiteX6" fmla="*/ 41148 w 122301"/>
              <a:gd name="connsiteY6" fmla="*/ 80810 h 85928"/>
              <a:gd name="connsiteX7" fmla="*/ 11683 w 122301"/>
              <a:gd name="connsiteY7" fmla="*/ 69329 h 85928"/>
              <a:gd name="connsiteX8" fmla="*/ 0 w 122301"/>
              <a:gd name="connsiteY8" fmla="*/ 41109 h 85928"/>
              <a:gd name="connsiteX9" fmla="*/ 11683 w 122301"/>
              <a:gd name="connsiteY9" fmla="*/ 12991 h 85928"/>
              <a:gd name="connsiteX10" fmla="*/ 41148 w 122301"/>
              <a:gd name="connsiteY10" fmla="*/ 1511 h 85928"/>
              <a:gd name="connsiteX11" fmla="*/ 75438 w 122301"/>
              <a:gd name="connsiteY11" fmla="*/ 18072 h 85928"/>
              <a:gd name="connsiteX12" fmla="*/ 109601 w 122301"/>
              <a:gd name="connsiteY12" fmla="*/ 18072 h 85928"/>
              <a:gd name="connsiteX13" fmla="*/ 109601 w 122301"/>
              <a:gd name="connsiteY13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301" h="85928">
                <a:moveTo>
                  <a:pt x="109601" y="0"/>
                </a:moveTo>
                <a:lnTo>
                  <a:pt x="122301" y="0"/>
                </a:lnTo>
                <a:lnTo>
                  <a:pt x="122301" y="85928"/>
                </a:lnTo>
                <a:lnTo>
                  <a:pt x="109601" y="85928"/>
                </a:lnTo>
                <a:lnTo>
                  <a:pt x="109601" y="65074"/>
                </a:lnTo>
                <a:lnTo>
                  <a:pt x="74676" y="65074"/>
                </a:lnTo>
                <a:cubicBezTo>
                  <a:pt x="66420" y="75564"/>
                  <a:pt x="55245" y="80810"/>
                  <a:pt x="41148" y="80810"/>
                </a:cubicBezTo>
                <a:cubicBezTo>
                  <a:pt x="29210" y="80810"/>
                  <a:pt x="19430" y="76974"/>
                  <a:pt x="11683" y="69329"/>
                </a:cubicBezTo>
                <a:cubicBezTo>
                  <a:pt x="3936" y="61671"/>
                  <a:pt x="0" y="52273"/>
                  <a:pt x="0" y="41109"/>
                </a:cubicBezTo>
                <a:cubicBezTo>
                  <a:pt x="0" y="30010"/>
                  <a:pt x="3936" y="20637"/>
                  <a:pt x="11683" y="12991"/>
                </a:cubicBezTo>
                <a:cubicBezTo>
                  <a:pt x="19430" y="5334"/>
                  <a:pt x="29210" y="1511"/>
                  <a:pt x="41148" y="1511"/>
                </a:cubicBezTo>
                <a:cubicBezTo>
                  <a:pt x="55753" y="1511"/>
                  <a:pt x="67183" y="7035"/>
                  <a:pt x="75438" y="18072"/>
                </a:cubicBezTo>
                <a:lnTo>
                  <a:pt x="109601" y="18072"/>
                </a:lnTo>
                <a:lnTo>
                  <a:pt x="10960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7398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468" y="5849556"/>
            <a:ext cx="40513" cy="85928"/>
          </a:xfrm>
          <a:custGeom>
            <a:avLst/>
            <a:gdLst>
              <a:gd name="connsiteX0" fmla="*/ 27939 w 40513"/>
              <a:gd name="connsiteY0" fmla="*/ 0 h 85928"/>
              <a:gd name="connsiteX1" fmla="*/ 40513 w 40513"/>
              <a:gd name="connsiteY1" fmla="*/ 0 h 85928"/>
              <a:gd name="connsiteX2" fmla="*/ 40513 w 40513"/>
              <a:gd name="connsiteY2" fmla="*/ 85928 h 85928"/>
              <a:gd name="connsiteX3" fmla="*/ 27939 w 40513"/>
              <a:gd name="connsiteY3" fmla="*/ 85928 h 85928"/>
              <a:gd name="connsiteX4" fmla="*/ 27939 w 40513"/>
              <a:gd name="connsiteY4" fmla="*/ 44983 h 85928"/>
              <a:gd name="connsiteX5" fmla="*/ 0 w 40513"/>
              <a:gd name="connsiteY5" fmla="*/ 44983 h 85928"/>
              <a:gd name="connsiteX6" fmla="*/ 0 w 40513"/>
              <a:gd name="connsiteY6" fmla="*/ 34048 h 85928"/>
              <a:gd name="connsiteX7" fmla="*/ 27939 w 40513"/>
              <a:gd name="connsiteY7" fmla="*/ 34048 h 85928"/>
              <a:gd name="connsiteX8" fmla="*/ 27939 w 40513"/>
              <a:gd name="connsiteY8" fmla="*/ 0 h 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513" h="85928">
                <a:moveTo>
                  <a:pt x="27939" y="0"/>
                </a:moveTo>
                <a:lnTo>
                  <a:pt x="40513" y="0"/>
                </a:lnTo>
                <a:lnTo>
                  <a:pt x="40513" y="85928"/>
                </a:lnTo>
                <a:lnTo>
                  <a:pt x="27939" y="85928"/>
                </a:lnTo>
                <a:lnTo>
                  <a:pt x="27939" y="44983"/>
                </a:lnTo>
                <a:lnTo>
                  <a:pt x="0" y="44983"/>
                </a:lnTo>
                <a:lnTo>
                  <a:pt x="0" y="34048"/>
                </a:lnTo>
                <a:lnTo>
                  <a:pt x="27939" y="34048"/>
                </a:lnTo>
                <a:lnTo>
                  <a:pt x="2793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6896" y="5849556"/>
            <a:ext cx="124460" cy="162204"/>
          </a:xfrm>
          <a:custGeom>
            <a:avLst/>
            <a:gdLst>
              <a:gd name="connsiteX0" fmla="*/ 112014 w 124460"/>
              <a:gd name="connsiteY0" fmla="*/ 0 h 162204"/>
              <a:gd name="connsiteX1" fmla="*/ 124460 w 124460"/>
              <a:gd name="connsiteY1" fmla="*/ 0 h 162204"/>
              <a:gd name="connsiteX2" fmla="*/ 124460 w 124460"/>
              <a:gd name="connsiteY2" fmla="*/ 162204 h 162204"/>
              <a:gd name="connsiteX3" fmla="*/ 112014 w 124460"/>
              <a:gd name="connsiteY3" fmla="*/ 162204 h 162204"/>
              <a:gd name="connsiteX4" fmla="*/ 112014 w 124460"/>
              <a:gd name="connsiteY4" fmla="*/ 71132 h 162204"/>
              <a:gd name="connsiteX5" fmla="*/ 82041 w 124460"/>
              <a:gd name="connsiteY5" fmla="*/ 71132 h 162204"/>
              <a:gd name="connsiteX6" fmla="*/ 69469 w 124460"/>
              <a:gd name="connsiteY6" fmla="*/ 108178 h 162204"/>
              <a:gd name="connsiteX7" fmla="*/ 41148 w 124460"/>
              <a:gd name="connsiteY7" fmla="*/ 121081 h 162204"/>
              <a:gd name="connsiteX8" fmla="*/ 11303 w 124460"/>
              <a:gd name="connsiteY8" fmla="*/ 106324 h 162204"/>
              <a:gd name="connsiteX9" fmla="*/ 0 w 124460"/>
              <a:gd name="connsiteY9" fmla="*/ 65925 h 162204"/>
              <a:gd name="connsiteX10" fmla="*/ 11176 w 124460"/>
              <a:gd name="connsiteY10" fmla="*/ 25437 h 162204"/>
              <a:gd name="connsiteX11" fmla="*/ 41148 w 124460"/>
              <a:gd name="connsiteY11" fmla="*/ 10845 h 162204"/>
              <a:gd name="connsiteX12" fmla="*/ 69469 w 124460"/>
              <a:gd name="connsiteY12" fmla="*/ 23748 h 162204"/>
              <a:gd name="connsiteX13" fmla="*/ 81914 w 124460"/>
              <a:gd name="connsiteY13" fmla="*/ 59956 h 162204"/>
              <a:gd name="connsiteX14" fmla="*/ 112014 w 124460"/>
              <a:gd name="connsiteY14" fmla="*/ 59956 h 162204"/>
              <a:gd name="connsiteX15" fmla="*/ 112014 w 124460"/>
              <a:gd name="connsiteY15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24460" h="162204">
                <a:moveTo>
                  <a:pt x="112014" y="0"/>
                </a:moveTo>
                <a:lnTo>
                  <a:pt x="124460" y="0"/>
                </a:lnTo>
                <a:lnTo>
                  <a:pt x="124460" y="162204"/>
                </a:lnTo>
                <a:lnTo>
                  <a:pt x="112014" y="162204"/>
                </a:lnTo>
                <a:lnTo>
                  <a:pt x="112014" y="71132"/>
                </a:lnTo>
                <a:lnTo>
                  <a:pt x="82041" y="71132"/>
                </a:lnTo>
                <a:cubicBezTo>
                  <a:pt x="81153" y="87223"/>
                  <a:pt x="76961" y="99567"/>
                  <a:pt x="69469" y="108178"/>
                </a:cubicBezTo>
                <a:cubicBezTo>
                  <a:pt x="62103" y="116776"/>
                  <a:pt x="52578" y="121081"/>
                  <a:pt x="41148" y="121081"/>
                </a:cubicBezTo>
                <a:cubicBezTo>
                  <a:pt x="28829" y="121081"/>
                  <a:pt x="18923" y="116166"/>
                  <a:pt x="11303" y="106324"/>
                </a:cubicBezTo>
                <a:cubicBezTo>
                  <a:pt x="3683" y="96481"/>
                  <a:pt x="0" y="83019"/>
                  <a:pt x="0" y="65925"/>
                </a:cubicBezTo>
                <a:cubicBezTo>
                  <a:pt x="0" y="48653"/>
                  <a:pt x="3683" y="35153"/>
                  <a:pt x="11176" y="25437"/>
                </a:cubicBezTo>
                <a:cubicBezTo>
                  <a:pt x="18669" y="15709"/>
                  <a:pt x="28701" y="10845"/>
                  <a:pt x="41148" y="10845"/>
                </a:cubicBezTo>
                <a:cubicBezTo>
                  <a:pt x="52705" y="10845"/>
                  <a:pt x="62103" y="15151"/>
                  <a:pt x="69469" y="23748"/>
                </a:cubicBezTo>
                <a:cubicBezTo>
                  <a:pt x="76835" y="32359"/>
                  <a:pt x="81026" y="44424"/>
                  <a:pt x="81914" y="59956"/>
                </a:cubicBezTo>
                <a:lnTo>
                  <a:pt x="112014" y="59956"/>
                </a:lnTo>
                <a:lnTo>
                  <a:pt x="1120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1345" y="5863679"/>
            <a:ext cx="97409" cy="110744"/>
          </a:xfrm>
          <a:custGeom>
            <a:avLst/>
            <a:gdLst>
              <a:gd name="connsiteX0" fmla="*/ 6477 w 97409"/>
              <a:gd name="connsiteY0" fmla="*/ 0 h 110744"/>
              <a:gd name="connsiteX1" fmla="*/ 91694 w 97409"/>
              <a:gd name="connsiteY1" fmla="*/ 0 h 110744"/>
              <a:gd name="connsiteX2" fmla="*/ 91694 w 97409"/>
              <a:gd name="connsiteY2" fmla="*/ 11188 h 110744"/>
              <a:gd name="connsiteX3" fmla="*/ 55245 w 97409"/>
              <a:gd name="connsiteY3" fmla="*/ 11188 h 110744"/>
              <a:gd name="connsiteX4" fmla="*/ 55245 w 97409"/>
              <a:gd name="connsiteY4" fmla="*/ 24307 h 110744"/>
              <a:gd name="connsiteX5" fmla="*/ 67056 w 97409"/>
              <a:gd name="connsiteY5" fmla="*/ 66763 h 110744"/>
              <a:gd name="connsiteX6" fmla="*/ 97409 w 97409"/>
              <a:gd name="connsiteY6" fmla="*/ 98805 h 110744"/>
              <a:gd name="connsiteX7" fmla="*/ 88773 w 97409"/>
              <a:gd name="connsiteY7" fmla="*/ 108470 h 110744"/>
              <a:gd name="connsiteX8" fmla="*/ 63119 w 97409"/>
              <a:gd name="connsiteY8" fmla="*/ 82321 h 110744"/>
              <a:gd name="connsiteX9" fmla="*/ 49022 w 97409"/>
              <a:gd name="connsiteY9" fmla="*/ 56007 h 110744"/>
              <a:gd name="connsiteX10" fmla="*/ 34417 w 97409"/>
              <a:gd name="connsiteY10" fmla="*/ 84124 h 110744"/>
              <a:gd name="connsiteX11" fmla="*/ 9398 w 97409"/>
              <a:gd name="connsiteY11" fmla="*/ 110744 h 110744"/>
              <a:gd name="connsiteX12" fmla="*/ 0 w 97409"/>
              <a:gd name="connsiteY12" fmla="*/ 102082 h 110744"/>
              <a:gd name="connsiteX13" fmla="*/ 30988 w 97409"/>
              <a:gd name="connsiteY13" fmla="*/ 67690 h 110744"/>
              <a:gd name="connsiteX14" fmla="*/ 42672 w 97409"/>
              <a:gd name="connsiteY14" fmla="*/ 24803 h 110744"/>
              <a:gd name="connsiteX15" fmla="*/ 42672 w 97409"/>
              <a:gd name="connsiteY15" fmla="*/ 11188 h 110744"/>
              <a:gd name="connsiteX16" fmla="*/ 6477 w 97409"/>
              <a:gd name="connsiteY16" fmla="*/ 11188 h 110744"/>
              <a:gd name="connsiteX17" fmla="*/ 6477 w 97409"/>
              <a:gd name="connsiteY17" fmla="*/ 0 h 110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97409" h="110744">
                <a:moveTo>
                  <a:pt x="6477" y="0"/>
                </a:moveTo>
                <a:lnTo>
                  <a:pt x="91694" y="0"/>
                </a:lnTo>
                <a:lnTo>
                  <a:pt x="91694" y="11188"/>
                </a:lnTo>
                <a:lnTo>
                  <a:pt x="55245" y="11188"/>
                </a:lnTo>
                <a:lnTo>
                  <a:pt x="55245" y="24307"/>
                </a:lnTo>
                <a:cubicBezTo>
                  <a:pt x="55245" y="38658"/>
                  <a:pt x="59182" y="52806"/>
                  <a:pt x="67056" y="66763"/>
                </a:cubicBezTo>
                <a:cubicBezTo>
                  <a:pt x="75057" y="80721"/>
                  <a:pt x="85090" y="91401"/>
                  <a:pt x="97409" y="98805"/>
                </a:cubicBezTo>
                <a:lnTo>
                  <a:pt x="88773" y="108470"/>
                </a:lnTo>
                <a:cubicBezTo>
                  <a:pt x="78994" y="100799"/>
                  <a:pt x="70485" y="92075"/>
                  <a:pt x="63119" y="82321"/>
                </a:cubicBezTo>
                <a:cubicBezTo>
                  <a:pt x="55879" y="72567"/>
                  <a:pt x="51181" y="63792"/>
                  <a:pt x="49022" y="56007"/>
                </a:cubicBezTo>
                <a:cubicBezTo>
                  <a:pt x="46863" y="64300"/>
                  <a:pt x="42037" y="73672"/>
                  <a:pt x="34417" y="84124"/>
                </a:cubicBezTo>
                <a:cubicBezTo>
                  <a:pt x="26924" y="94589"/>
                  <a:pt x="18542" y="103454"/>
                  <a:pt x="9398" y="110744"/>
                </a:cubicBezTo>
                <a:lnTo>
                  <a:pt x="0" y="102082"/>
                </a:lnTo>
                <a:cubicBezTo>
                  <a:pt x="12827" y="93281"/>
                  <a:pt x="23114" y="81813"/>
                  <a:pt x="30988" y="67690"/>
                </a:cubicBezTo>
                <a:cubicBezTo>
                  <a:pt x="38735" y="53568"/>
                  <a:pt x="42672" y="39268"/>
                  <a:pt x="42672" y="24803"/>
                </a:cubicBezTo>
                <a:lnTo>
                  <a:pt x="42672" y="11188"/>
                </a:lnTo>
                <a:lnTo>
                  <a:pt x="6477" y="11188"/>
                </a:lnTo>
                <a:lnTo>
                  <a:pt x="647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9963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91736" y="5855601"/>
            <a:ext cx="138048" cy="62141"/>
          </a:xfrm>
          <a:custGeom>
            <a:avLst/>
            <a:gdLst>
              <a:gd name="connsiteX0" fmla="*/ 10414 w 138048"/>
              <a:gd name="connsiteY0" fmla="*/ 0 h 62141"/>
              <a:gd name="connsiteX1" fmla="*/ 127508 w 138048"/>
              <a:gd name="connsiteY1" fmla="*/ 0 h 62141"/>
              <a:gd name="connsiteX2" fmla="*/ 127508 w 138048"/>
              <a:gd name="connsiteY2" fmla="*/ 11188 h 62141"/>
              <a:gd name="connsiteX3" fmla="*/ 75565 w 138048"/>
              <a:gd name="connsiteY3" fmla="*/ 11188 h 62141"/>
              <a:gd name="connsiteX4" fmla="*/ 96520 w 138048"/>
              <a:gd name="connsiteY4" fmla="*/ 37427 h 62141"/>
              <a:gd name="connsiteX5" fmla="*/ 138048 w 138048"/>
              <a:gd name="connsiteY5" fmla="*/ 50965 h 62141"/>
              <a:gd name="connsiteX6" fmla="*/ 130683 w 138048"/>
              <a:gd name="connsiteY6" fmla="*/ 61138 h 62141"/>
              <a:gd name="connsiteX7" fmla="*/ 93345 w 138048"/>
              <a:gd name="connsiteY7" fmla="*/ 47815 h 62141"/>
              <a:gd name="connsiteX8" fmla="*/ 68961 w 138048"/>
              <a:gd name="connsiteY8" fmla="*/ 26492 h 62141"/>
              <a:gd name="connsiteX9" fmla="*/ 45212 w 138048"/>
              <a:gd name="connsiteY9" fmla="*/ 47930 h 62141"/>
              <a:gd name="connsiteX10" fmla="*/ 7747 w 138048"/>
              <a:gd name="connsiteY10" fmla="*/ 62141 h 62141"/>
              <a:gd name="connsiteX11" fmla="*/ 0 w 138048"/>
              <a:gd name="connsiteY11" fmla="*/ 51638 h 62141"/>
              <a:gd name="connsiteX12" fmla="*/ 40766 w 138048"/>
              <a:gd name="connsiteY12" fmla="*/ 37592 h 62141"/>
              <a:gd name="connsiteX13" fmla="*/ 62229 w 138048"/>
              <a:gd name="connsiteY13" fmla="*/ 11188 h 62141"/>
              <a:gd name="connsiteX14" fmla="*/ 10414 w 138048"/>
              <a:gd name="connsiteY14" fmla="*/ 11188 h 62141"/>
              <a:gd name="connsiteX15" fmla="*/ 10414 w 138048"/>
              <a:gd name="connsiteY15" fmla="*/ 0 h 62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048" h="62141">
                <a:moveTo>
                  <a:pt x="10414" y="0"/>
                </a:moveTo>
                <a:lnTo>
                  <a:pt x="127508" y="0"/>
                </a:lnTo>
                <a:lnTo>
                  <a:pt x="127508" y="11188"/>
                </a:lnTo>
                <a:lnTo>
                  <a:pt x="75565" y="11188"/>
                </a:lnTo>
                <a:cubicBezTo>
                  <a:pt x="77470" y="21107"/>
                  <a:pt x="84454" y="29857"/>
                  <a:pt x="96520" y="37427"/>
                </a:cubicBezTo>
                <a:cubicBezTo>
                  <a:pt x="108712" y="44996"/>
                  <a:pt x="122554" y="49504"/>
                  <a:pt x="138048" y="50965"/>
                </a:cubicBezTo>
                <a:lnTo>
                  <a:pt x="130683" y="61138"/>
                </a:lnTo>
                <a:cubicBezTo>
                  <a:pt x="117855" y="59347"/>
                  <a:pt x="105409" y="54902"/>
                  <a:pt x="93345" y="47815"/>
                </a:cubicBezTo>
                <a:cubicBezTo>
                  <a:pt x="81279" y="40716"/>
                  <a:pt x="73152" y="33617"/>
                  <a:pt x="68961" y="26492"/>
                </a:cubicBezTo>
                <a:cubicBezTo>
                  <a:pt x="65023" y="33439"/>
                  <a:pt x="57150" y="40589"/>
                  <a:pt x="45212" y="47930"/>
                </a:cubicBezTo>
                <a:cubicBezTo>
                  <a:pt x="33273" y="55283"/>
                  <a:pt x="20827" y="60020"/>
                  <a:pt x="7747" y="62141"/>
                </a:cubicBezTo>
                <a:lnTo>
                  <a:pt x="0" y="51638"/>
                </a:lnTo>
                <a:cubicBezTo>
                  <a:pt x="14858" y="50127"/>
                  <a:pt x="28447" y="45440"/>
                  <a:pt x="40766" y="37592"/>
                </a:cubicBezTo>
                <a:cubicBezTo>
                  <a:pt x="53213" y="29743"/>
                  <a:pt x="60325" y="20942"/>
                  <a:pt x="62229" y="11188"/>
                </a:cubicBezTo>
                <a:lnTo>
                  <a:pt x="10414" y="11188"/>
                </a:lnTo>
                <a:lnTo>
                  <a:pt x="104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4775" y="5855436"/>
            <a:ext cx="101219" cy="54406"/>
          </a:xfrm>
          <a:custGeom>
            <a:avLst/>
            <a:gdLst>
              <a:gd name="connsiteX0" fmla="*/ 0 w 101219"/>
              <a:gd name="connsiteY0" fmla="*/ 0 h 54406"/>
              <a:gd name="connsiteX1" fmla="*/ 12573 w 101219"/>
              <a:gd name="connsiteY1" fmla="*/ 0 h 54406"/>
              <a:gd name="connsiteX2" fmla="*/ 12573 w 101219"/>
              <a:gd name="connsiteY2" fmla="*/ 43218 h 54406"/>
              <a:gd name="connsiteX3" fmla="*/ 101219 w 101219"/>
              <a:gd name="connsiteY3" fmla="*/ 43218 h 54406"/>
              <a:gd name="connsiteX4" fmla="*/ 101219 w 101219"/>
              <a:gd name="connsiteY4" fmla="*/ 54406 h 54406"/>
              <a:gd name="connsiteX5" fmla="*/ 0 w 101219"/>
              <a:gd name="connsiteY5" fmla="*/ 54406 h 54406"/>
              <a:gd name="connsiteX6" fmla="*/ 0 w 101219"/>
              <a:gd name="connsiteY6" fmla="*/ 0 h 54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01219" h="54406">
                <a:moveTo>
                  <a:pt x="0" y="0"/>
                </a:moveTo>
                <a:lnTo>
                  <a:pt x="12573" y="0"/>
                </a:lnTo>
                <a:lnTo>
                  <a:pt x="12573" y="43218"/>
                </a:lnTo>
                <a:lnTo>
                  <a:pt x="101219" y="43218"/>
                </a:lnTo>
                <a:lnTo>
                  <a:pt x="101219" y="54406"/>
                </a:lnTo>
                <a:lnTo>
                  <a:pt x="0" y="54406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3715" y="5849556"/>
            <a:ext cx="122809" cy="162204"/>
          </a:xfrm>
          <a:custGeom>
            <a:avLst/>
            <a:gdLst>
              <a:gd name="connsiteX0" fmla="*/ 110363 w 122809"/>
              <a:gd name="connsiteY0" fmla="*/ 0 h 162204"/>
              <a:gd name="connsiteX1" fmla="*/ 122809 w 122809"/>
              <a:gd name="connsiteY1" fmla="*/ 0 h 162204"/>
              <a:gd name="connsiteX2" fmla="*/ 122809 w 122809"/>
              <a:gd name="connsiteY2" fmla="*/ 162204 h 162204"/>
              <a:gd name="connsiteX3" fmla="*/ 110363 w 122809"/>
              <a:gd name="connsiteY3" fmla="*/ 162204 h 162204"/>
              <a:gd name="connsiteX4" fmla="*/ 110363 w 122809"/>
              <a:gd name="connsiteY4" fmla="*/ 98881 h 162204"/>
              <a:gd name="connsiteX5" fmla="*/ 75692 w 122809"/>
              <a:gd name="connsiteY5" fmla="*/ 98881 h 162204"/>
              <a:gd name="connsiteX6" fmla="*/ 41021 w 122809"/>
              <a:gd name="connsiteY6" fmla="*/ 121081 h 162204"/>
              <a:gd name="connsiteX7" fmla="*/ 11303 w 122809"/>
              <a:gd name="connsiteY7" fmla="*/ 106286 h 162204"/>
              <a:gd name="connsiteX8" fmla="*/ 0 w 122809"/>
              <a:gd name="connsiteY8" fmla="*/ 65925 h 162204"/>
              <a:gd name="connsiteX9" fmla="*/ 11176 w 122809"/>
              <a:gd name="connsiteY9" fmla="*/ 25476 h 162204"/>
              <a:gd name="connsiteX10" fmla="*/ 41021 w 122809"/>
              <a:gd name="connsiteY10" fmla="*/ 10845 h 162204"/>
              <a:gd name="connsiteX11" fmla="*/ 75692 w 122809"/>
              <a:gd name="connsiteY11" fmla="*/ 32880 h 162204"/>
              <a:gd name="connsiteX12" fmla="*/ 110363 w 122809"/>
              <a:gd name="connsiteY12" fmla="*/ 32880 h 162204"/>
              <a:gd name="connsiteX13" fmla="*/ 110363 w 122809"/>
              <a:gd name="connsiteY13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22809" h="162204">
                <a:moveTo>
                  <a:pt x="110363" y="0"/>
                </a:moveTo>
                <a:lnTo>
                  <a:pt x="122809" y="0"/>
                </a:lnTo>
                <a:lnTo>
                  <a:pt x="122809" y="162204"/>
                </a:lnTo>
                <a:lnTo>
                  <a:pt x="110363" y="162204"/>
                </a:lnTo>
                <a:lnTo>
                  <a:pt x="110363" y="98881"/>
                </a:lnTo>
                <a:lnTo>
                  <a:pt x="75692" y="98881"/>
                </a:lnTo>
                <a:cubicBezTo>
                  <a:pt x="68198" y="113677"/>
                  <a:pt x="56769" y="121081"/>
                  <a:pt x="41021" y="121081"/>
                </a:cubicBezTo>
                <a:cubicBezTo>
                  <a:pt x="28702" y="121081"/>
                  <a:pt x="18796" y="116154"/>
                  <a:pt x="11303" y="106286"/>
                </a:cubicBezTo>
                <a:cubicBezTo>
                  <a:pt x="3810" y="96418"/>
                  <a:pt x="0" y="82968"/>
                  <a:pt x="0" y="65925"/>
                </a:cubicBezTo>
                <a:cubicBezTo>
                  <a:pt x="0" y="48717"/>
                  <a:pt x="3810" y="35230"/>
                  <a:pt x="11176" y="25476"/>
                </a:cubicBezTo>
                <a:cubicBezTo>
                  <a:pt x="18669" y="15722"/>
                  <a:pt x="28575" y="10845"/>
                  <a:pt x="41021" y="10845"/>
                </a:cubicBezTo>
                <a:cubicBezTo>
                  <a:pt x="56769" y="10845"/>
                  <a:pt x="68326" y="18186"/>
                  <a:pt x="75692" y="32880"/>
                </a:cubicBezTo>
                <a:lnTo>
                  <a:pt x="110363" y="32880"/>
                </a:lnTo>
                <a:lnTo>
                  <a:pt x="1103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6777" y="5852833"/>
            <a:ext cx="45973" cy="153632"/>
          </a:xfrm>
          <a:custGeom>
            <a:avLst/>
            <a:gdLst>
              <a:gd name="connsiteX0" fmla="*/ 33527 w 45973"/>
              <a:gd name="connsiteY0" fmla="*/ 0 h 153632"/>
              <a:gd name="connsiteX1" fmla="*/ 45973 w 45973"/>
              <a:gd name="connsiteY1" fmla="*/ 0 h 153632"/>
              <a:gd name="connsiteX2" fmla="*/ 45973 w 45973"/>
              <a:gd name="connsiteY2" fmla="*/ 153632 h 153632"/>
              <a:gd name="connsiteX3" fmla="*/ 33527 w 45973"/>
              <a:gd name="connsiteY3" fmla="*/ 153632 h 153632"/>
              <a:gd name="connsiteX4" fmla="*/ 33527 w 45973"/>
              <a:gd name="connsiteY4" fmla="*/ 66852 h 153632"/>
              <a:gd name="connsiteX5" fmla="*/ 0 w 45973"/>
              <a:gd name="connsiteY5" fmla="*/ 66852 h 153632"/>
              <a:gd name="connsiteX6" fmla="*/ 0 w 45973"/>
              <a:gd name="connsiteY6" fmla="*/ 55752 h 153632"/>
              <a:gd name="connsiteX7" fmla="*/ 33527 w 45973"/>
              <a:gd name="connsiteY7" fmla="*/ 55752 h 153632"/>
              <a:gd name="connsiteX8" fmla="*/ 33527 w 45973"/>
              <a:gd name="connsiteY8" fmla="*/ 0 h 153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5973" h="153632">
                <a:moveTo>
                  <a:pt x="33527" y="0"/>
                </a:moveTo>
                <a:lnTo>
                  <a:pt x="45973" y="0"/>
                </a:lnTo>
                <a:lnTo>
                  <a:pt x="45973" y="153632"/>
                </a:lnTo>
                <a:lnTo>
                  <a:pt x="33527" y="153632"/>
                </a:lnTo>
                <a:lnTo>
                  <a:pt x="33527" y="66852"/>
                </a:lnTo>
                <a:lnTo>
                  <a:pt x="0" y="66852"/>
                </a:lnTo>
                <a:lnTo>
                  <a:pt x="0" y="55752"/>
                </a:lnTo>
                <a:lnTo>
                  <a:pt x="33527" y="55752"/>
                </a:lnTo>
                <a:lnTo>
                  <a:pt x="3352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9649" y="5849556"/>
            <a:ext cx="44322" cy="162204"/>
          </a:xfrm>
          <a:custGeom>
            <a:avLst/>
            <a:gdLst>
              <a:gd name="connsiteX0" fmla="*/ 31876 w 44322"/>
              <a:gd name="connsiteY0" fmla="*/ 0 h 162204"/>
              <a:gd name="connsiteX1" fmla="*/ 44322 w 44322"/>
              <a:gd name="connsiteY1" fmla="*/ 0 h 162204"/>
              <a:gd name="connsiteX2" fmla="*/ 44322 w 44322"/>
              <a:gd name="connsiteY2" fmla="*/ 162204 h 162204"/>
              <a:gd name="connsiteX3" fmla="*/ 31876 w 44322"/>
              <a:gd name="connsiteY3" fmla="*/ 162204 h 162204"/>
              <a:gd name="connsiteX4" fmla="*/ 31876 w 44322"/>
              <a:gd name="connsiteY4" fmla="*/ 79375 h 162204"/>
              <a:gd name="connsiteX5" fmla="*/ 0 w 44322"/>
              <a:gd name="connsiteY5" fmla="*/ 79375 h 162204"/>
              <a:gd name="connsiteX6" fmla="*/ 0 w 44322"/>
              <a:gd name="connsiteY6" fmla="*/ 68364 h 162204"/>
              <a:gd name="connsiteX7" fmla="*/ 31876 w 44322"/>
              <a:gd name="connsiteY7" fmla="*/ 68364 h 162204"/>
              <a:gd name="connsiteX8" fmla="*/ 31876 w 44322"/>
              <a:gd name="connsiteY8" fmla="*/ 0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4322" h="162204">
                <a:moveTo>
                  <a:pt x="31876" y="0"/>
                </a:moveTo>
                <a:lnTo>
                  <a:pt x="44322" y="0"/>
                </a:lnTo>
                <a:lnTo>
                  <a:pt x="44322" y="162204"/>
                </a:lnTo>
                <a:lnTo>
                  <a:pt x="31876" y="162204"/>
                </a:lnTo>
                <a:lnTo>
                  <a:pt x="31876" y="79375"/>
                </a:lnTo>
                <a:lnTo>
                  <a:pt x="0" y="79375"/>
                </a:lnTo>
                <a:lnTo>
                  <a:pt x="0" y="68364"/>
                </a:lnTo>
                <a:lnTo>
                  <a:pt x="31876" y="68364"/>
                </a:lnTo>
                <a:lnTo>
                  <a:pt x="318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80711" y="5849556"/>
            <a:ext cx="12700" cy="162204"/>
          </a:xfrm>
          <a:custGeom>
            <a:avLst/>
            <a:gdLst>
              <a:gd name="connsiteX0" fmla="*/ 6350 w 12700"/>
              <a:gd name="connsiteY0" fmla="*/ 0 h 162204"/>
              <a:gd name="connsiteX1" fmla="*/ 6350 w 12700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62204">
                <a:moveTo>
                  <a:pt x="6350" y="0"/>
                </a:moveTo>
                <a:lnTo>
                  <a:pt x="6350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1166" y="5849556"/>
            <a:ext cx="12573" cy="162204"/>
          </a:xfrm>
          <a:custGeom>
            <a:avLst/>
            <a:gdLst>
              <a:gd name="connsiteX0" fmla="*/ 6286 w 12573"/>
              <a:gd name="connsiteY0" fmla="*/ 0 h 162204"/>
              <a:gd name="connsiteX1" fmla="*/ 6286 w 12573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3" h="162204">
                <a:moveTo>
                  <a:pt x="6286" y="0"/>
                </a:moveTo>
                <a:lnTo>
                  <a:pt x="6286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06744" y="5852833"/>
            <a:ext cx="35433" cy="154635"/>
          </a:xfrm>
          <a:custGeom>
            <a:avLst/>
            <a:gdLst>
              <a:gd name="connsiteX0" fmla="*/ 23114 w 35433"/>
              <a:gd name="connsiteY0" fmla="*/ 0 h 154635"/>
              <a:gd name="connsiteX1" fmla="*/ 35433 w 35433"/>
              <a:gd name="connsiteY1" fmla="*/ 0 h 154635"/>
              <a:gd name="connsiteX2" fmla="*/ 35433 w 35433"/>
              <a:gd name="connsiteY2" fmla="*/ 154635 h 154635"/>
              <a:gd name="connsiteX3" fmla="*/ 23114 w 35433"/>
              <a:gd name="connsiteY3" fmla="*/ 154635 h 154635"/>
              <a:gd name="connsiteX4" fmla="*/ 23114 w 35433"/>
              <a:gd name="connsiteY4" fmla="*/ 76263 h 154635"/>
              <a:gd name="connsiteX5" fmla="*/ 0 w 35433"/>
              <a:gd name="connsiteY5" fmla="*/ 76263 h 154635"/>
              <a:gd name="connsiteX6" fmla="*/ 0 w 35433"/>
              <a:gd name="connsiteY6" fmla="*/ 65087 h 154635"/>
              <a:gd name="connsiteX7" fmla="*/ 23114 w 35433"/>
              <a:gd name="connsiteY7" fmla="*/ 65087 h 154635"/>
              <a:gd name="connsiteX8" fmla="*/ 23114 w 35433"/>
              <a:gd name="connsiteY8" fmla="*/ 0 h 154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5433" h="154635">
                <a:moveTo>
                  <a:pt x="23114" y="0"/>
                </a:moveTo>
                <a:lnTo>
                  <a:pt x="35433" y="0"/>
                </a:lnTo>
                <a:lnTo>
                  <a:pt x="35433" y="154635"/>
                </a:lnTo>
                <a:lnTo>
                  <a:pt x="23114" y="154635"/>
                </a:lnTo>
                <a:lnTo>
                  <a:pt x="23114" y="76263"/>
                </a:lnTo>
                <a:lnTo>
                  <a:pt x="0" y="76263"/>
                </a:lnTo>
                <a:lnTo>
                  <a:pt x="0" y="65087"/>
                </a:lnTo>
                <a:lnTo>
                  <a:pt x="23114" y="65087"/>
                </a:lnTo>
                <a:lnTo>
                  <a:pt x="2311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27471" y="5849556"/>
            <a:ext cx="12700" cy="89547"/>
          </a:xfrm>
          <a:custGeom>
            <a:avLst/>
            <a:gdLst>
              <a:gd name="connsiteX0" fmla="*/ 6350 w 12700"/>
              <a:gd name="connsiteY0" fmla="*/ 0 h 89547"/>
              <a:gd name="connsiteX1" fmla="*/ 6350 w 12700"/>
              <a:gd name="connsiteY1" fmla="*/ 89547 h 895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89547">
                <a:moveTo>
                  <a:pt x="6350" y="0"/>
                </a:moveTo>
                <a:lnTo>
                  <a:pt x="6350" y="895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9069" y="5849556"/>
            <a:ext cx="12826" cy="162204"/>
          </a:xfrm>
          <a:custGeom>
            <a:avLst/>
            <a:gdLst>
              <a:gd name="connsiteX0" fmla="*/ 6413 w 12826"/>
              <a:gd name="connsiteY0" fmla="*/ 0 h 162204"/>
              <a:gd name="connsiteX1" fmla="*/ 6413 w 12826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26" h="162204">
                <a:moveTo>
                  <a:pt x="6413" y="0"/>
                </a:moveTo>
                <a:lnTo>
                  <a:pt x="6413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7846" y="5852833"/>
            <a:ext cx="102362" cy="157238"/>
          </a:xfrm>
          <a:custGeom>
            <a:avLst/>
            <a:gdLst>
              <a:gd name="connsiteX0" fmla="*/ 89789 w 102362"/>
              <a:gd name="connsiteY0" fmla="*/ 0 h 157238"/>
              <a:gd name="connsiteX1" fmla="*/ 102362 w 102362"/>
              <a:gd name="connsiteY1" fmla="*/ 0 h 157238"/>
              <a:gd name="connsiteX2" fmla="*/ 102362 w 102362"/>
              <a:gd name="connsiteY2" fmla="*/ 157238 h 157238"/>
              <a:gd name="connsiteX3" fmla="*/ 89789 w 102362"/>
              <a:gd name="connsiteY3" fmla="*/ 157238 h 157238"/>
              <a:gd name="connsiteX4" fmla="*/ 89789 w 102362"/>
              <a:gd name="connsiteY4" fmla="*/ 93840 h 157238"/>
              <a:gd name="connsiteX5" fmla="*/ 65786 w 102362"/>
              <a:gd name="connsiteY5" fmla="*/ 93840 h 157238"/>
              <a:gd name="connsiteX6" fmla="*/ 35052 w 102362"/>
              <a:gd name="connsiteY6" fmla="*/ 118821 h 157238"/>
              <a:gd name="connsiteX7" fmla="*/ 9144 w 102362"/>
              <a:gd name="connsiteY7" fmla="*/ 104228 h 157238"/>
              <a:gd name="connsiteX8" fmla="*/ 0 w 102362"/>
              <a:gd name="connsiteY8" fmla="*/ 62649 h 157238"/>
              <a:gd name="connsiteX9" fmla="*/ 9144 w 102362"/>
              <a:gd name="connsiteY9" fmla="*/ 21145 h 157238"/>
              <a:gd name="connsiteX10" fmla="*/ 35052 w 102362"/>
              <a:gd name="connsiteY10" fmla="*/ 6553 h 157238"/>
              <a:gd name="connsiteX11" fmla="*/ 65532 w 102362"/>
              <a:gd name="connsiteY11" fmla="*/ 30607 h 157238"/>
              <a:gd name="connsiteX12" fmla="*/ 89789 w 102362"/>
              <a:gd name="connsiteY12" fmla="*/ 30607 h 157238"/>
              <a:gd name="connsiteX13" fmla="*/ 89789 w 102362"/>
              <a:gd name="connsiteY13" fmla="*/ 0 h 157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2362" h="157238">
                <a:moveTo>
                  <a:pt x="89789" y="0"/>
                </a:moveTo>
                <a:lnTo>
                  <a:pt x="102362" y="0"/>
                </a:lnTo>
                <a:lnTo>
                  <a:pt x="102362" y="157238"/>
                </a:lnTo>
                <a:lnTo>
                  <a:pt x="89789" y="157238"/>
                </a:lnTo>
                <a:lnTo>
                  <a:pt x="89789" y="93840"/>
                </a:lnTo>
                <a:lnTo>
                  <a:pt x="65786" y="93840"/>
                </a:lnTo>
                <a:cubicBezTo>
                  <a:pt x="60198" y="110489"/>
                  <a:pt x="49911" y="118821"/>
                  <a:pt x="35052" y="118821"/>
                </a:cubicBezTo>
                <a:cubicBezTo>
                  <a:pt x="23876" y="118821"/>
                  <a:pt x="15240" y="113957"/>
                  <a:pt x="9144" y="104228"/>
                </a:cubicBezTo>
                <a:cubicBezTo>
                  <a:pt x="3048" y="94500"/>
                  <a:pt x="0" y="80645"/>
                  <a:pt x="0" y="62649"/>
                </a:cubicBezTo>
                <a:cubicBezTo>
                  <a:pt x="0" y="44703"/>
                  <a:pt x="3048" y="30873"/>
                  <a:pt x="9144" y="21145"/>
                </a:cubicBezTo>
                <a:cubicBezTo>
                  <a:pt x="15240" y="11417"/>
                  <a:pt x="23876" y="6553"/>
                  <a:pt x="35052" y="6553"/>
                </a:cubicBezTo>
                <a:cubicBezTo>
                  <a:pt x="49657" y="6553"/>
                  <a:pt x="59817" y="14579"/>
                  <a:pt x="65532" y="30607"/>
                </a:cubicBezTo>
                <a:lnTo>
                  <a:pt x="89789" y="30607"/>
                </a:lnTo>
                <a:lnTo>
                  <a:pt x="8978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7031" y="5852490"/>
            <a:ext cx="134747" cy="55257"/>
          </a:xfrm>
          <a:custGeom>
            <a:avLst/>
            <a:gdLst>
              <a:gd name="connsiteX0" fmla="*/ 61086 w 134747"/>
              <a:gd name="connsiteY0" fmla="*/ 0 h 55257"/>
              <a:gd name="connsiteX1" fmla="*/ 73532 w 134747"/>
              <a:gd name="connsiteY1" fmla="*/ 0 h 55257"/>
              <a:gd name="connsiteX2" fmla="*/ 73532 w 134747"/>
              <a:gd name="connsiteY2" fmla="*/ 5474 h 55257"/>
              <a:gd name="connsiteX3" fmla="*/ 91313 w 134747"/>
              <a:gd name="connsiteY3" fmla="*/ 30403 h 55257"/>
              <a:gd name="connsiteX4" fmla="*/ 134747 w 134747"/>
              <a:gd name="connsiteY4" fmla="*/ 45072 h 55257"/>
              <a:gd name="connsiteX5" fmla="*/ 128142 w 134747"/>
              <a:gd name="connsiteY5" fmla="*/ 55257 h 55257"/>
              <a:gd name="connsiteX6" fmla="*/ 91440 w 134747"/>
              <a:gd name="connsiteY6" fmla="*/ 42684 h 55257"/>
              <a:gd name="connsiteX7" fmla="*/ 67563 w 134747"/>
              <a:gd name="connsiteY7" fmla="*/ 22199 h 55257"/>
              <a:gd name="connsiteX8" fmla="*/ 43814 w 134747"/>
              <a:gd name="connsiteY8" fmla="*/ 42265 h 55257"/>
              <a:gd name="connsiteX9" fmla="*/ 7366 w 134747"/>
              <a:gd name="connsiteY9" fmla="*/ 55079 h 55257"/>
              <a:gd name="connsiteX10" fmla="*/ 0 w 134747"/>
              <a:gd name="connsiteY10" fmla="*/ 44907 h 55257"/>
              <a:gd name="connsiteX11" fmla="*/ 43433 w 134747"/>
              <a:gd name="connsiteY11" fmla="*/ 30111 h 55257"/>
              <a:gd name="connsiteX12" fmla="*/ 61086 w 134747"/>
              <a:gd name="connsiteY12" fmla="*/ 5474 h 55257"/>
              <a:gd name="connsiteX13" fmla="*/ 61086 w 134747"/>
              <a:gd name="connsiteY13" fmla="*/ 0 h 552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4747" h="55257">
                <a:moveTo>
                  <a:pt x="61086" y="0"/>
                </a:moveTo>
                <a:lnTo>
                  <a:pt x="73532" y="0"/>
                </a:lnTo>
                <a:lnTo>
                  <a:pt x="73532" y="5474"/>
                </a:lnTo>
                <a:cubicBezTo>
                  <a:pt x="73532" y="13652"/>
                  <a:pt x="79502" y="21971"/>
                  <a:pt x="91313" y="30403"/>
                </a:cubicBezTo>
                <a:cubicBezTo>
                  <a:pt x="103123" y="38836"/>
                  <a:pt x="117602" y="43726"/>
                  <a:pt x="134747" y="45072"/>
                </a:cubicBezTo>
                <a:lnTo>
                  <a:pt x="128142" y="55257"/>
                </a:lnTo>
                <a:cubicBezTo>
                  <a:pt x="115061" y="53403"/>
                  <a:pt x="102870" y="49212"/>
                  <a:pt x="91440" y="42684"/>
                </a:cubicBezTo>
                <a:cubicBezTo>
                  <a:pt x="80136" y="36144"/>
                  <a:pt x="72136" y="29324"/>
                  <a:pt x="67563" y="22199"/>
                </a:cubicBezTo>
                <a:cubicBezTo>
                  <a:pt x="63372" y="28816"/>
                  <a:pt x="55371" y="35509"/>
                  <a:pt x="43814" y="42265"/>
                </a:cubicBezTo>
                <a:cubicBezTo>
                  <a:pt x="32130" y="49009"/>
                  <a:pt x="20066" y="53289"/>
                  <a:pt x="7366" y="55079"/>
                </a:cubicBezTo>
                <a:lnTo>
                  <a:pt x="0" y="44907"/>
                </a:lnTo>
                <a:cubicBezTo>
                  <a:pt x="17144" y="43446"/>
                  <a:pt x="31496" y="38519"/>
                  <a:pt x="43433" y="30111"/>
                </a:cubicBezTo>
                <a:cubicBezTo>
                  <a:pt x="55244" y="21704"/>
                  <a:pt x="61086" y="13487"/>
                  <a:pt x="61086" y="5474"/>
                </a:cubicBezTo>
                <a:lnTo>
                  <a:pt x="6108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8294" y="5849556"/>
            <a:ext cx="12446" cy="162204"/>
          </a:xfrm>
          <a:custGeom>
            <a:avLst/>
            <a:gdLst>
              <a:gd name="connsiteX0" fmla="*/ 6222 w 12446"/>
              <a:gd name="connsiteY0" fmla="*/ 0 h 162204"/>
              <a:gd name="connsiteX1" fmla="*/ 6222 w 12446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46" h="162204">
                <a:moveTo>
                  <a:pt x="6222" y="0"/>
                </a:moveTo>
                <a:lnTo>
                  <a:pt x="6222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6844" y="5849556"/>
            <a:ext cx="12700" cy="162204"/>
          </a:xfrm>
          <a:custGeom>
            <a:avLst/>
            <a:gdLst>
              <a:gd name="connsiteX0" fmla="*/ 6350 w 12700"/>
              <a:gd name="connsiteY0" fmla="*/ 0 h 162204"/>
              <a:gd name="connsiteX1" fmla="*/ 6350 w 12700"/>
              <a:gd name="connsiteY1" fmla="*/ 162204 h 162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00" h="162204">
                <a:moveTo>
                  <a:pt x="6350" y="0"/>
                </a:moveTo>
                <a:lnTo>
                  <a:pt x="6350" y="162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57341" y="5849556"/>
            <a:ext cx="12572" cy="81140"/>
          </a:xfrm>
          <a:custGeom>
            <a:avLst/>
            <a:gdLst>
              <a:gd name="connsiteX0" fmla="*/ 6286 w 12572"/>
              <a:gd name="connsiteY0" fmla="*/ 0 h 81140"/>
              <a:gd name="connsiteX1" fmla="*/ 6286 w 12572"/>
              <a:gd name="connsiteY1" fmla="*/ 81140 h 8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572" h="81140">
                <a:moveTo>
                  <a:pt x="6286" y="0"/>
                </a:moveTo>
                <a:lnTo>
                  <a:pt x="6286" y="8114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16903" y="5872848"/>
            <a:ext cx="38989" cy="151853"/>
          </a:xfrm>
          <a:custGeom>
            <a:avLst/>
            <a:gdLst>
              <a:gd name="connsiteX0" fmla="*/ 0 w 38989"/>
              <a:gd name="connsiteY0" fmla="*/ 0 h 151853"/>
              <a:gd name="connsiteX1" fmla="*/ 12191 w 38989"/>
              <a:gd name="connsiteY1" fmla="*/ 0 h 151853"/>
              <a:gd name="connsiteX2" fmla="*/ 38989 w 38989"/>
              <a:gd name="connsiteY2" fmla="*/ 76606 h 151853"/>
              <a:gd name="connsiteX3" fmla="*/ 12191 w 38989"/>
              <a:gd name="connsiteY3" fmla="*/ 151853 h 151853"/>
              <a:gd name="connsiteX4" fmla="*/ 254 w 38989"/>
              <a:gd name="connsiteY4" fmla="*/ 151853 h 151853"/>
              <a:gd name="connsiteX5" fmla="*/ 27051 w 38989"/>
              <a:gd name="connsiteY5" fmla="*/ 76428 h 151853"/>
              <a:gd name="connsiteX6" fmla="*/ 0 w 38989"/>
              <a:gd name="connsiteY6" fmla="*/ 0 h 1518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989" h="151853">
                <a:moveTo>
                  <a:pt x="0" y="0"/>
                </a:moveTo>
                <a:lnTo>
                  <a:pt x="12191" y="0"/>
                </a:lnTo>
                <a:cubicBezTo>
                  <a:pt x="29971" y="20967"/>
                  <a:pt x="38989" y="46494"/>
                  <a:pt x="38989" y="76606"/>
                </a:cubicBezTo>
                <a:cubicBezTo>
                  <a:pt x="38989" y="106476"/>
                  <a:pt x="29971" y="131571"/>
                  <a:pt x="12191" y="151853"/>
                </a:cubicBezTo>
                <a:lnTo>
                  <a:pt x="254" y="151853"/>
                </a:lnTo>
                <a:cubicBezTo>
                  <a:pt x="18160" y="130441"/>
                  <a:pt x="27051" y="105308"/>
                  <a:pt x="27051" y="76428"/>
                </a:cubicBezTo>
                <a:cubicBezTo>
                  <a:pt x="27051" y="47396"/>
                  <a:pt x="18033" y="21919"/>
                  <a:pt x="0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540" y="1543812"/>
            <a:ext cx="8051292" cy="4002024"/>
          </a:xfrm>
          <a:custGeom>
            <a:avLst/>
            <a:gdLst>
              <a:gd name="connsiteX0" fmla="*/ 28955 w 8051292"/>
              <a:gd name="connsiteY0" fmla="*/ 3973068 h 4002024"/>
              <a:gd name="connsiteX1" fmla="*/ 8022336 w 8051292"/>
              <a:gd name="connsiteY1" fmla="*/ 3973068 h 4002024"/>
              <a:gd name="connsiteX2" fmla="*/ 8022336 w 8051292"/>
              <a:gd name="connsiteY2" fmla="*/ 28955 h 4002024"/>
              <a:gd name="connsiteX3" fmla="*/ 28955 w 8051292"/>
              <a:gd name="connsiteY3" fmla="*/ 28955 h 4002024"/>
              <a:gd name="connsiteX4" fmla="*/ 28955 w 8051292"/>
              <a:gd name="connsiteY4" fmla="*/ 3973068 h 4002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51292" h="4002024">
                <a:moveTo>
                  <a:pt x="28955" y="3973068"/>
                </a:moveTo>
                <a:lnTo>
                  <a:pt x="8022336" y="3973068"/>
                </a:lnTo>
                <a:lnTo>
                  <a:pt x="8022336" y="28955"/>
                </a:lnTo>
                <a:lnTo>
                  <a:pt x="28955" y="28955"/>
                </a:lnTo>
                <a:lnTo>
                  <a:pt x="28955" y="397306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00" y="2552700"/>
            <a:ext cx="6604000" cy="213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4978400"/>
            <a:ext cx="9144000" cy="187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3098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프레임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98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